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31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4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60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16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93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83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54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43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8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34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341FC-A0A2-45B9-95A8-799F8B7B415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9B652-078D-4E98-AC0E-6D0027CD8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57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1752600" y="381000"/>
            <a:ext cx="801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現行病院情報システム全体構成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90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grpSp>
        <p:nvGrpSpPr>
          <p:cNvPr id="8196" name="Group 7"/>
          <p:cNvGrpSpPr>
            <a:grpSpLocks noChangeAspect="1"/>
          </p:cNvGrpSpPr>
          <p:nvPr/>
        </p:nvGrpSpPr>
        <p:grpSpPr bwMode="auto">
          <a:xfrm>
            <a:off x="1905001" y="1066800"/>
            <a:ext cx="8467725" cy="5513388"/>
            <a:chOff x="240" y="672"/>
            <a:chExt cx="5334" cy="3473"/>
          </a:xfrm>
        </p:grpSpPr>
        <p:sp>
          <p:nvSpPr>
            <p:cNvPr id="8199" name="AutoShape 6"/>
            <p:cNvSpPr>
              <a:spLocks noChangeAspect="1" noChangeArrowheads="1" noTextEdit="1"/>
            </p:cNvSpPr>
            <p:nvPr/>
          </p:nvSpPr>
          <p:spPr bwMode="auto">
            <a:xfrm>
              <a:off x="240" y="672"/>
              <a:ext cx="5334" cy="3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1937" y="2332"/>
              <a:ext cx="0" cy="306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auto">
            <a:xfrm>
              <a:off x="1175" y="1119"/>
              <a:ext cx="1332" cy="381"/>
            </a:xfrm>
            <a:custGeom>
              <a:avLst/>
              <a:gdLst>
                <a:gd name="T0" fmla="*/ 0 w 4320"/>
                <a:gd name="T1" fmla="*/ 64 h 1232"/>
                <a:gd name="T2" fmla="*/ 64 w 4320"/>
                <a:gd name="T3" fmla="*/ 0 h 1232"/>
                <a:gd name="T4" fmla="*/ 1269 w 4320"/>
                <a:gd name="T5" fmla="*/ 0 h 1232"/>
                <a:gd name="T6" fmla="*/ 1332 w 4320"/>
                <a:gd name="T7" fmla="*/ 64 h 1232"/>
                <a:gd name="T8" fmla="*/ 1332 w 4320"/>
                <a:gd name="T9" fmla="*/ 318 h 1232"/>
                <a:gd name="T10" fmla="*/ 1269 w 4320"/>
                <a:gd name="T11" fmla="*/ 381 h 1232"/>
                <a:gd name="T12" fmla="*/ 64 w 4320"/>
                <a:gd name="T13" fmla="*/ 381 h 1232"/>
                <a:gd name="T14" fmla="*/ 0 w 4320"/>
                <a:gd name="T15" fmla="*/ 318 h 1232"/>
                <a:gd name="T16" fmla="*/ 0 w 4320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20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4115" y="0"/>
                  </a:lnTo>
                  <a:cubicBezTo>
                    <a:pt x="4229" y="0"/>
                    <a:pt x="4320" y="92"/>
                    <a:pt x="4320" y="206"/>
                  </a:cubicBezTo>
                  <a:lnTo>
                    <a:pt x="4320" y="1027"/>
                  </a:lnTo>
                  <a:cubicBezTo>
                    <a:pt x="4320" y="1141"/>
                    <a:pt x="4229" y="1232"/>
                    <a:pt x="4115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auto">
            <a:xfrm>
              <a:off x="1175" y="1119"/>
              <a:ext cx="1332" cy="381"/>
            </a:xfrm>
            <a:custGeom>
              <a:avLst/>
              <a:gdLst>
                <a:gd name="T0" fmla="*/ 0 w 4320"/>
                <a:gd name="T1" fmla="*/ 64 h 1232"/>
                <a:gd name="T2" fmla="*/ 64 w 4320"/>
                <a:gd name="T3" fmla="*/ 0 h 1232"/>
                <a:gd name="T4" fmla="*/ 1269 w 4320"/>
                <a:gd name="T5" fmla="*/ 0 h 1232"/>
                <a:gd name="T6" fmla="*/ 1332 w 4320"/>
                <a:gd name="T7" fmla="*/ 64 h 1232"/>
                <a:gd name="T8" fmla="*/ 1332 w 4320"/>
                <a:gd name="T9" fmla="*/ 318 h 1232"/>
                <a:gd name="T10" fmla="*/ 1269 w 4320"/>
                <a:gd name="T11" fmla="*/ 381 h 1232"/>
                <a:gd name="T12" fmla="*/ 64 w 4320"/>
                <a:gd name="T13" fmla="*/ 381 h 1232"/>
                <a:gd name="T14" fmla="*/ 0 w 4320"/>
                <a:gd name="T15" fmla="*/ 318 h 1232"/>
                <a:gd name="T16" fmla="*/ 0 w 4320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20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4115" y="0"/>
                  </a:lnTo>
                  <a:cubicBezTo>
                    <a:pt x="4229" y="0"/>
                    <a:pt x="4320" y="92"/>
                    <a:pt x="4320" y="206"/>
                  </a:cubicBezTo>
                  <a:lnTo>
                    <a:pt x="4320" y="1027"/>
                  </a:lnTo>
                  <a:cubicBezTo>
                    <a:pt x="4320" y="1141"/>
                    <a:pt x="4229" y="1232"/>
                    <a:pt x="4115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1630" y="1269"/>
              <a:ext cx="45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健診システム</a:t>
              </a:r>
              <a:endParaRPr lang="ja-JP" altLang="ja-JP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3104" y="1119"/>
              <a:ext cx="928" cy="381"/>
            </a:xfrm>
            <a:custGeom>
              <a:avLst/>
              <a:gdLst>
                <a:gd name="T0" fmla="*/ 0 w 3008"/>
                <a:gd name="T1" fmla="*/ 64 h 1232"/>
                <a:gd name="T2" fmla="*/ 64 w 3008"/>
                <a:gd name="T3" fmla="*/ 0 h 1232"/>
                <a:gd name="T4" fmla="*/ 865 w 3008"/>
                <a:gd name="T5" fmla="*/ 0 h 1232"/>
                <a:gd name="T6" fmla="*/ 928 w 3008"/>
                <a:gd name="T7" fmla="*/ 64 h 1232"/>
                <a:gd name="T8" fmla="*/ 928 w 3008"/>
                <a:gd name="T9" fmla="*/ 318 h 1232"/>
                <a:gd name="T10" fmla="*/ 865 w 3008"/>
                <a:gd name="T11" fmla="*/ 381 h 1232"/>
                <a:gd name="T12" fmla="*/ 64 w 3008"/>
                <a:gd name="T13" fmla="*/ 381 h 1232"/>
                <a:gd name="T14" fmla="*/ 0 w 3008"/>
                <a:gd name="T15" fmla="*/ 318 h 1232"/>
                <a:gd name="T16" fmla="*/ 0 w 3008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08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803" y="0"/>
                  </a:lnTo>
                  <a:cubicBezTo>
                    <a:pt x="2917" y="0"/>
                    <a:pt x="3008" y="92"/>
                    <a:pt x="3008" y="206"/>
                  </a:cubicBezTo>
                  <a:lnTo>
                    <a:pt x="3008" y="1027"/>
                  </a:lnTo>
                  <a:cubicBezTo>
                    <a:pt x="3008" y="1141"/>
                    <a:pt x="2917" y="1232"/>
                    <a:pt x="2803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3104" y="1119"/>
              <a:ext cx="928" cy="381"/>
            </a:xfrm>
            <a:custGeom>
              <a:avLst/>
              <a:gdLst>
                <a:gd name="T0" fmla="*/ 0 w 3008"/>
                <a:gd name="T1" fmla="*/ 64 h 1232"/>
                <a:gd name="T2" fmla="*/ 64 w 3008"/>
                <a:gd name="T3" fmla="*/ 0 h 1232"/>
                <a:gd name="T4" fmla="*/ 865 w 3008"/>
                <a:gd name="T5" fmla="*/ 0 h 1232"/>
                <a:gd name="T6" fmla="*/ 928 w 3008"/>
                <a:gd name="T7" fmla="*/ 64 h 1232"/>
                <a:gd name="T8" fmla="*/ 928 w 3008"/>
                <a:gd name="T9" fmla="*/ 318 h 1232"/>
                <a:gd name="T10" fmla="*/ 865 w 3008"/>
                <a:gd name="T11" fmla="*/ 381 h 1232"/>
                <a:gd name="T12" fmla="*/ 64 w 3008"/>
                <a:gd name="T13" fmla="*/ 381 h 1232"/>
                <a:gd name="T14" fmla="*/ 0 w 3008"/>
                <a:gd name="T15" fmla="*/ 318 h 1232"/>
                <a:gd name="T16" fmla="*/ 0 w 3008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08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803" y="0"/>
                  </a:lnTo>
                  <a:cubicBezTo>
                    <a:pt x="2917" y="0"/>
                    <a:pt x="3008" y="92"/>
                    <a:pt x="3008" y="206"/>
                  </a:cubicBezTo>
                  <a:lnTo>
                    <a:pt x="3008" y="1027"/>
                  </a:lnTo>
                  <a:cubicBezTo>
                    <a:pt x="3008" y="1141"/>
                    <a:pt x="2917" y="1232"/>
                    <a:pt x="2803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3278" y="1269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医事会計システム</a:t>
              </a:r>
              <a:endParaRPr lang="ja-JP" altLang="ja-JP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auto">
            <a:xfrm>
              <a:off x="539" y="1702"/>
              <a:ext cx="661" cy="380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7 h 1232"/>
                <a:gd name="T10" fmla="*/ 598 w 2144"/>
                <a:gd name="T11" fmla="*/ 380 h 1232"/>
                <a:gd name="T12" fmla="*/ 64 w 2144"/>
                <a:gd name="T13" fmla="*/ 380 h 1232"/>
                <a:gd name="T14" fmla="*/ 0 w 2144"/>
                <a:gd name="T15" fmla="*/ 317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539" y="1702"/>
              <a:ext cx="661" cy="380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7 h 1232"/>
                <a:gd name="T10" fmla="*/ 598 w 2144"/>
                <a:gd name="T11" fmla="*/ 380 h 1232"/>
                <a:gd name="T12" fmla="*/ 64 w 2144"/>
                <a:gd name="T13" fmla="*/ 380 h 1232"/>
                <a:gd name="T14" fmla="*/ 0 w 2144"/>
                <a:gd name="T15" fmla="*/ 317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613" y="1804"/>
              <a:ext cx="54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健診データ収集</a:t>
              </a:r>
              <a:endParaRPr lang="ja-JP" altLang="ja-JP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736" y="1888"/>
              <a:ext cx="29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システム</a:t>
              </a:r>
              <a:endParaRPr lang="ja-JP" altLang="ja-JP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1530" y="1984"/>
              <a:ext cx="839" cy="380"/>
            </a:xfrm>
            <a:custGeom>
              <a:avLst/>
              <a:gdLst>
                <a:gd name="T0" fmla="*/ 0 w 2720"/>
                <a:gd name="T1" fmla="*/ 64 h 1232"/>
                <a:gd name="T2" fmla="*/ 64 w 2720"/>
                <a:gd name="T3" fmla="*/ 0 h 1232"/>
                <a:gd name="T4" fmla="*/ 776 w 2720"/>
                <a:gd name="T5" fmla="*/ 0 h 1232"/>
                <a:gd name="T6" fmla="*/ 839 w 2720"/>
                <a:gd name="T7" fmla="*/ 64 h 1232"/>
                <a:gd name="T8" fmla="*/ 839 w 2720"/>
                <a:gd name="T9" fmla="*/ 317 h 1232"/>
                <a:gd name="T10" fmla="*/ 776 w 2720"/>
                <a:gd name="T11" fmla="*/ 380 h 1232"/>
                <a:gd name="T12" fmla="*/ 64 w 2720"/>
                <a:gd name="T13" fmla="*/ 380 h 1232"/>
                <a:gd name="T14" fmla="*/ 0 w 2720"/>
                <a:gd name="T15" fmla="*/ 317 h 1232"/>
                <a:gd name="T16" fmla="*/ 0 w 2720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20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515" y="0"/>
                  </a:lnTo>
                  <a:cubicBezTo>
                    <a:pt x="2629" y="0"/>
                    <a:pt x="2720" y="92"/>
                    <a:pt x="2720" y="206"/>
                  </a:cubicBezTo>
                  <a:lnTo>
                    <a:pt x="2720" y="1027"/>
                  </a:lnTo>
                  <a:cubicBezTo>
                    <a:pt x="2720" y="1141"/>
                    <a:pt x="2629" y="1232"/>
                    <a:pt x="2515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1530" y="1984"/>
              <a:ext cx="839" cy="380"/>
            </a:xfrm>
            <a:custGeom>
              <a:avLst/>
              <a:gdLst>
                <a:gd name="T0" fmla="*/ 0 w 2720"/>
                <a:gd name="T1" fmla="*/ 64 h 1232"/>
                <a:gd name="T2" fmla="*/ 64 w 2720"/>
                <a:gd name="T3" fmla="*/ 0 h 1232"/>
                <a:gd name="T4" fmla="*/ 776 w 2720"/>
                <a:gd name="T5" fmla="*/ 0 h 1232"/>
                <a:gd name="T6" fmla="*/ 839 w 2720"/>
                <a:gd name="T7" fmla="*/ 64 h 1232"/>
                <a:gd name="T8" fmla="*/ 839 w 2720"/>
                <a:gd name="T9" fmla="*/ 317 h 1232"/>
                <a:gd name="T10" fmla="*/ 776 w 2720"/>
                <a:gd name="T11" fmla="*/ 380 h 1232"/>
                <a:gd name="T12" fmla="*/ 64 w 2720"/>
                <a:gd name="T13" fmla="*/ 380 h 1232"/>
                <a:gd name="T14" fmla="*/ 0 w 2720"/>
                <a:gd name="T15" fmla="*/ 317 h 1232"/>
                <a:gd name="T16" fmla="*/ 0 w 2720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20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515" y="0"/>
                  </a:lnTo>
                  <a:cubicBezTo>
                    <a:pt x="2629" y="0"/>
                    <a:pt x="2720" y="92"/>
                    <a:pt x="2720" y="206"/>
                  </a:cubicBezTo>
                  <a:lnTo>
                    <a:pt x="2720" y="1027"/>
                  </a:lnTo>
                  <a:cubicBezTo>
                    <a:pt x="2720" y="1141"/>
                    <a:pt x="2629" y="1232"/>
                    <a:pt x="2515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1753" y="2086"/>
              <a:ext cx="4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放射線情報</a:t>
              </a:r>
              <a:endParaRPr lang="ja-JP" altLang="ja-JP"/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1723" y="2170"/>
              <a:ext cx="3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システム（</a:t>
              </a:r>
              <a:endParaRPr lang="ja-JP" altLang="ja-JP"/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2054" y="2178"/>
              <a:ext cx="11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RIS</a:t>
              </a:r>
              <a:endParaRPr lang="ja-JP" altLang="ja-JP"/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2143" y="2170"/>
              <a:ext cx="4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）</a:t>
              </a:r>
              <a:endParaRPr lang="ja-JP" altLang="ja-JP"/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auto">
            <a:xfrm>
              <a:off x="1525" y="2586"/>
              <a:ext cx="839" cy="381"/>
            </a:xfrm>
            <a:custGeom>
              <a:avLst/>
              <a:gdLst>
                <a:gd name="T0" fmla="*/ 0 w 2720"/>
                <a:gd name="T1" fmla="*/ 64 h 1232"/>
                <a:gd name="T2" fmla="*/ 64 w 2720"/>
                <a:gd name="T3" fmla="*/ 0 h 1232"/>
                <a:gd name="T4" fmla="*/ 776 w 2720"/>
                <a:gd name="T5" fmla="*/ 0 h 1232"/>
                <a:gd name="T6" fmla="*/ 839 w 2720"/>
                <a:gd name="T7" fmla="*/ 64 h 1232"/>
                <a:gd name="T8" fmla="*/ 839 w 2720"/>
                <a:gd name="T9" fmla="*/ 318 h 1232"/>
                <a:gd name="T10" fmla="*/ 776 w 2720"/>
                <a:gd name="T11" fmla="*/ 381 h 1232"/>
                <a:gd name="T12" fmla="*/ 64 w 2720"/>
                <a:gd name="T13" fmla="*/ 381 h 1232"/>
                <a:gd name="T14" fmla="*/ 0 w 2720"/>
                <a:gd name="T15" fmla="*/ 318 h 1232"/>
                <a:gd name="T16" fmla="*/ 0 w 2720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20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515" y="0"/>
                  </a:lnTo>
                  <a:cubicBezTo>
                    <a:pt x="2629" y="0"/>
                    <a:pt x="2720" y="92"/>
                    <a:pt x="2720" y="206"/>
                  </a:cubicBezTo>
                  <a:lnTo>
                    <a:pt x="2720" y="1027"/>
                  </a:lnTo>
                  <a:cubicBezTo>
                    <a:pt x="2720" y="1141"/>
                    <a:pt x="2629" y="1232"/>
                    <a:pt x="2515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auto">
            <a:xfrm>
              <a:off x="1525" y="2586"/>
              <a:ext cx="839" cy="381"/>
            </a:xfrm>
            <a:custGeom>
              <a:avLst/>
              <a:gdLst>
                <a:gd name="T0" fmla="*/ 0 w 2720"/>
                <a:gd name="T1" fmla="*/ 64 h 1232"/>
                <a:gd name="T2" fmla="*/ 64 w 2720"/>
                <a:gd name="T3" fmla="*/ 0 h 1232"/>
                <a:gd name="T4" fmla="*/ 776 w 2720"/>
                <a:gd name="T5" fmla="*/ 0 h 1232"/>
                <a:gd name="T6" fmla="*/ 839 w 2720"/>
                <a:gd name="T7" fmla="*/ 64 h 1232"/>
                <a:gd name="T8" fmla="*/ 839 w 2720"/>
                <a:gd name="T9" fmla="*/ 318 h 1232"/>
                <a:gd name="T10" fmla="*/ 776 w 2720"/>
                <a:gd name="T11" fmla="*/ 381 h 1232"/>
                <a:gd name="T12" fmla="*/ 64 w 2720"/>
                <a:gd name="T13" fmla="*/ 381 h 1232"/>
                <a:gd name="T14" fmla="*/ 0 w 2720"/>
                <a:gd name="T15" fmla="*/ 318 h 1232"/>
                <a:gd name="T16" fmla="*/ 0 w 2720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20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2515" y="0"/>
                  </a:lnTo>
                  <a:cubicBezTo>
                    <a:pt x="2629" y="0"/>
                    <a:pt x="2720" y="92"/>
                    <a:pt x="2720" y="206"/>
                  </a:cubicBezTo>
                  <a:lnTo>
                    <a:pt x="2720" y="1027"/>
                  </a:lnTo>
                  <a:cubicBezTo>
                    <a:pt x="2720" y="1141"/>
                    <a:pt x="2629" y="1232"/>
                    <a:pt x="2515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1654" y="2738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画像管理システム</a:t>
              </a:r>
              <a:endParaRPr lang="ja-JP" altLang="ja-JP"/>
            </a:p>
          </p:txBody>
        </p:sp>
        <p:sp>
          <p:nvSpPr>
            <p:cNvPr id="8220" name="Freeform 28"/>
            <p:cNvSpPr>
              <a:spLocks/>
            </p:cNvSpPr>
            <p:nvPr/>
          </p:nvSpPr>
          <p:spPr bwMode="auto">
            <a:xfrm>
              <a:off x="4693" y="1544"/>
              <a:ext cx="661" cy="380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7 h 1232"/>
                <a:gd name="T10" fmla="*/ 598 w 2144"/>
                <a:gd name="T11" fmla="*/ 380 h 1232"/>
                <a:gd name="T12" fmla="*/ 64 w 2144"/>
                <a:gd name="T13" fmla="*/ 380 h 1232"/>
                <a:gd name="T14" fmla="*/ 0 w 2144"/>
                <a:gd name="T15" fmla="*/ 317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1" name="Freeform 29"/>
            <p:cNvSpPr>
              <a:spLocks/>
            </p:cNvSpPr>
            <p:nvPr/>
          </p:nvSpPr>
          <p:spPr bwMode="auto">
            <a:xfrm>
              <a:off x="4693" y="1544"/>
              <a:ext cx="661" cy="380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7 h 1232"/>
                <a:gd name="T10" fmla="*/ 598 w 2144"/>
                <a:gd name="T11" fmla="*/ 380 h 1232"/>
                <a:gd name="T12" fmla="*/ 64 w 2144"/>
                <a:gd name="T13" fmla="*/ 380 h 1232"/>
                <a:gd name="T14" fmla="*/ 0 w 2144"/>
                <a:gd name="T15" fmla="*/ 317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auto">
            <a:xfrm>
              <a:off x="4827" y="1646"/>
              <a:ext cx="4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看護勤務割</a:t>
              </a:r>
              <a:endParaRPr lang="ja-JP" altLang="ja-JP"/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4891" y="1730"/>
              <a:ext cx="29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システム</a:t>
              </a:r>
              <a:endParaRPr lang="ja-JP" altLang="ja-JP"/>
            </a:p>
          </p:txBody>
        </p:sp>
        <p:sp>
          <p:nvSpPr>
            <p:cNvPr id="8224" name="Freeform 32"/>
            <p:cNvSpPr>
              <a:spLocks/>
            </p:cNvSpPr>
            <p:nvPr/>
          </p:nvSpPr>
          <p:spPr bwMode="auto">
            <a:xfrm>
              <a:off x="4713" y="2038"/>
              <a:ext cx="661" cy="380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7 h 1232"/>
                <a:gd name="T10" fmla="*/ 598 w 2144"/>
                <a:gd name="T11" fmla="*/ 380 h 1232"/>
                <a:gd name="T12" fmla="*/ 64 w 2144"/>
                <a:gd name="T13" fmla="*/ 380 h 1232"/>
                <a:gd name="T14" fmla="*/ 0 w 2144"/>
                <a:gd name="T15" fmla="*/ 317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5" name="Freeform 33"/>
            <p:cNvSpPr>
              <a:spLocks/>
            </p:cNvSpPr>
            <p:nvPr/>
          </p:nvSpPr>
          <p:spPr bwMode="auto">
            <a:xfrm>
              <a:off x="4713" y="2038"/>
              <a:ext cx="661" cy="380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7 h 1232"/>
                <a:gd name="T10" fmla="*/ 598 w 2144"/>
                <a:gd name="T11" fmla="*/ 380 h 1232"/>
                <a:gd name="T12" fmla="*/ 64 w 2144"/>
                <a:gd name="T13" fmla="*/ 380 h 1232"/>
                <a:gd name="T14" fmla="*/ 0 w 2144"/>
                <a:gd name="T15" fmla="*/ 317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auto">
            <a:xfrm>
              <a:off x="4886" y="2140"/>
              <a:ext cx="3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病診連携</a:t>
              </a:r>
              <a:endParaRPr lang="ja-JP" altLang="ja-JP"/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4911" y="2224"/>
              <a:ext cx="29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システム</a:t>
              </a:r>
              <a:endParaRPr lang="ja-JP" altLang="ja-JP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auto">
            <a:xfrm>
              <a:off x="4289" y="2720"/>
              <a:ext cx="1080" cy="306"/>
            </a:xfrm>
            <a:custGeom>
              <a:avLst/>
              <a:gdLst>
                <a:gd name="T0" fmla="*/ 0 w 3504"/>
                <a:gd name="T1" fmla="*/ 51 h 992"/>
                <a:gd name="T2" fmla="*/ 51 w 3504"/>
                <a:gd name="T3" fmla="*/ 0 h 992"/>
                <a:gd name="T4" fmla="*/ 1029 w 3504"/>
                <a:gd name="T5" fmla="*/ 0 h 992"/>
                <a:gd name="T6" fmla="*/ 1080 w 3504"/>
                <a:gd name="T7" fmla="*/ 51 h 992"/>
                <a:gd name="T8" fmla="*/ 1080 w 3504"/>
                <a:gd name="T9" fmla="*/ 255 h 992"/>
                <a:gd name="T10" fmla="*/ 1029 w 3504"/>
                <a:gd name="T11" fmla="*/ 306 h 992"/>
                <a:gd name="T12" fmla="*/ 51 w 3504"/>
                <a:gd name="T13" fmla="*/ 306 h 992"/>
                <a:gd name="T14" fmla="*/ 0 w 3504"/>
                <a:gd name="T15" fmla="*/ 255 h 992"/>
                <a:gd name="T16" fmla="*/ 0 w 3504"/>
                <a:gd name="T17" fmla="*/ 51 h 9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992">
                  <a:moveTo>
                    <a:pt x="0" y="166"/>
                  </a:moveTo>
                  <a:cubicBezTo>
                    <a:pt x="0" y="74"/>
                    <a:pt x="74" y="0"/>
                    <a:pt x="166" y="0"/>
                  </a:cubicBezTo>
                  <a:lnTo>
                    <a:pt x="3339" y="0"/>
                  </a:lnTo>
                  <a:cubicBezTo>
                    <a:pt x="3430" y="0"/>
                    <a:pt x="3504" y="74"/>
                    <a:pt x="3504" y="166"/>
                  </a:cubicBezTo>
                  <a:lnTo>
                    <a:pt x="3504" y="827"/>
                  </a:lnTo>
                  <a:cubicBezTo>
                    <a:pt x="3504" y="918"/>
                    <a:pt x="3430" y="992"/>
                    <a:pt x="3339" y="992"/>
                  </a:cubicBezTo>
                  <a:lnTo>
                    <a:pt x="166" y="992"/>
                  </a:lnTo>
                  <a:cubicBezTo>
                    <a:pt x="74" y="992"/>
                    <a:pt x="0" y="918"/>
                    <a:pt x="0" y="827"/>
                  </a:cubicBezTo>
                  <a:lnTo>
                    <a:pt x="0" y="16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9" name="Freeform 37"/>
            <p:cNvSpPr>
              <a:spLocks/>
            </p:cNvSpPr>
            <p:nvPr/>
          </p:nvSpPr>
          <p:spPr bwMode="auto">
            <a:xfrm>
              <a:off x="4289" y="2720"/>
              <a:ext cx="1080" cy="306"/>
            </a:xfrm>
            <a:custGeom>
              <a:avLst/>
              <a:gdLst>
                <a:gd name="T0" fmla="*/ 0 w 3504"/>
                <a:gd name="T1" fmla="*/ 51 h 992"/>
                <a:gd name="T2" fmla="*/ 51 w 3504"/>
                <a:gd name="T3" fmla="*/ 0 h 992"/>
                <a:gd name="T4" fmla="*/ 1029 w 3504"/>
                <a:gd name="T5" fmla="*/ 0 h 992"/>
                <a:gd name="T6" fmla="*/ 1080 w 3504"/>
                <a:gd name="T7" fmla="*/ 51 h 992"/>
                <a:gd name="T8" fmla="*/ 1080 w 3504"/>
                <a:gd name="T9" fmla="*/ 255 h 992"/>
                <a:gd name="T10" fmla="*/ 1029 w 3504"/>
                <a:gd name="T11" fmla="*/ 306 h 992"/>
                <a:gd name="T12" fmla="*/ 51 w 3504"/>
                <a:gd name="T13" fmla="*/ 306 h 992"/>
                <a:gd name="T14" fmla="*/ 0 w 3504"/>
                <a:gd name="T15" fmla="*/ 255 h 992"/>
                <a:gd name="T16" fmla="*/ 0 w 3504"/>
                <a:gd name="T17" fmla="*/ 51 h 9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992">
                  <a:moveTo>
                    <a:pt x="0" y="166"/>
                  </a:moveTo>
                  <a:cubicBezTo>
                    <a:pt x="0" y="74"/>
                    <a:pt x="74" y="0"/>
                    <a:pt x="166" y="0"/>
                  </a:cubicBezTo>
                  <a:lnTo>
                    <a:pt x="3339" y="0"/>
                  </a:lnTo>
                  <a:cubicBezTo>
                    <a:pt x="3430" y="0"/>
                    <a:pt x="3504" y="74"/>
                    <a:pt x="3504" y="166"/>
                  </a:cubicBezTo>
                  <a:lnTo>
                    <a:pt x="3504" y="827"/>
                  </a:lnTo>
                  <a:cubicBezTo>
                    <a:pt x="3504" y="918"/>
                    <a:pt x="3430" y="992"/>
                    <a:pt x="3339" y="992"/>
                  </a:cubicBezTo>
                  <a:lnTo>
                    <a:pt x="166" y="992"/>
                  </a:lnTo>
                  <a:cubicBezTo>
                    <a:pt x="74" y="992"/>
                    <a:pt x="0" y="918"/>
                    <a:pt x="0" y="827"/>
                  </a:cubicBezTo>
                  <a:lnTo>
                    <a:pt x="0" y="16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4537" y="2834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薬剤部門システム</a:t>
              </a:r>
              <a:endParaRPr lang="ja-JP" altLang="ja-JP"/>
            </a:p>
          </p:txBody>
        </p:sp>
        <p:sp>
          <p:nvSpPr>
            <p:cNvPr id="8231" name="Freeform 39"/>
            <p:cNvSpPr>
              <a:spLocks/>
            </p:cNvSpPr>
            <p:nvPr/>
          </p:nvSpPr>
          <p:spPr bwMode="auto">
            <a:xfrm>
              <a:off x="4496" y="3214"/>
              <a:ext cx="967" cy="232"/>
            </a:xfrm>
            <a:custGeom>
              <a:avLst/>
              <a:gdLst>
                <a:gd name="T0" fmla="*/ 0 w 3136"/>
                <a:gd name="T1" fmla="*/ 39 h 752"/>
                <a:gd name="T2" fmla="*/ 39 w 3136"/>
                <a:gd name="T3" fmla="*/ 0 h 752"/>
                <a:gd name="T4" fmla="*/ 928 w 3136"/>
                <a:gd name="T5" fmla="*/ 0 h 752"/>
                <a:gd name="T6" fmla="*/ 967 w 3136"/>
                <a:gd name="T7" fmla="*/ 39 h 752"/>
                <a:gd name="T8" fmla="*/ 967 w 3136"/>
                <a:gd name="T9" fmla="*/ 193 h 752"/>
                <a:gd name="T10" fmla="*/ 928 w 3136"/>
                <a:gd name="T11" fmla="*/ 232 h 752"/>
                <a:gd name="T12" fmla="*/ 39 w 3136"/>
                <a:gd name="T13" fmla="*/ 232 h 752"/>
                <a:gd name="T14" fmla="*/ 0 w 3136"/>
                <a:gd name="T15" fmla="*/ 193 h 752"/>
                <a:gd name="T16" fmla="*/ 0 w 3136"/>
                <a:gd name="T17" fmla="*/ 39 h 7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36" h="752">
                  <a:moveTo>
                    <a:pt x="0" y="126"/>
                  </a:moveTo>
                  <a:cubicBezTo>
                    <a:pt x="0" y="57"/>
                    <a:pt x="57" y="0"/>
                    <a:pt x="126" y="0"/>
                  </a:cubicBezTo>
                  <a:lnTo>
                    <a:pt x="3011" y="0"/>
                  </a:lnTo>
                  <a:cubicBezTo>
                    <a:pt x="3080" y="0"/>
                    <a:pt x="3136" y="57"/>
                    <a:pt x="3136" y="126"/>
                  </a:cubicBezTo>
                  <a:lnTo>
                    <a:pt x="3136" y="627"/>
                  </a:lnTo>
                  <a:cubicBezTo>
                    <a:pt x="3136" y="696"/>
                    <a:pt x="3080" y="752"/>
                    <a:pt x="3011" y="752"/>
                  </a:cubicBezTo>
                  <a:lnTo>
                    <a:pt x="126" y="752"/>
                  </a:lnTo>
                  <a:cubicBezTo>
                    <a:pt x="57" y="752"/>
                    <a:pt x="0" y="696"/>
                    <a:pt x="0" y="627"/>
                  </a:cubicBezTo>
                  <a:lnTo>
                    <a:pt x="0" y="12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8232" name="Freeform 40"/>
            <p:cNvSpPr>
              <a:spLocks/>
            </p:cNvSpPr>
            <p:nvPr/>
          </p:nvSpPr>
          <p:spPr bwMode="auto">
            <a:xfrm>
              <a:off x="4496" y="3214"/>
              <a:ext cx="967" cy="232"/>
            </a:xfrm>
            <a:custGeom>
              <a:avLst/>
              <a:gdLst>
                <a:gd name="T0" fmla="*/ 0 w 3136"/>
                <a:gd name="T1" fmla="*/ 39 h 752"/>
                <a:gd name="T2" fmla="*/ 39 w 3136"/>
                <a:gd name="T3" fmla="*/ 0 h 752"/>
                <a:gd name="T4" fmla="*/ 928 w 3136"/>
                <a:gd name="T5" fmla="*/ 0 h 752"/>
                <a:gd name="T6" fmla="*/ 967 w 3136"/>
                <a:gd name="T7" fmla="*/ 39 h 752"/>
                <a:gd name="T8" fmla="*/ 967 w 3136"/>
                <a:gd name="T9" fmla="*/ 193 h 752"/>
                <a:gd name="T10" fmla="*/ 928 w 3136"/>
                <a:gd name="T11" fmla="*/ 232 h 752"/>
                <a:gd name="T12" fmla="*/ 39 w 3136"/>
                <a:gd name="T13" fmla="*/ 232 h 752"/>
                <a:gd name="T14" fmla="*/ 0 w 3136"/>
                <a:gd name="T15" fmla="*/ 193 h 752"/>
                <a:gd name="T16" fmla="*/ 0 w 3136"/>
                <a:gd name="T17" fmla="*/ 39 h 7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36" h="752">
                  <a:moveTo>
                    <a:pt x="0" y="126"/>
                  </a:moveTo>
                  <a:cubicBezTo>
                    <a:pt x="0" y="57"/>
                    <a:pt x="57" y="0"/>
                    <a:pt x="126" y="0"/>
                  </a:cubicBezTo>
                  <a:lnTo>
                    <a:pt x="3011" y="0"/>
                  </a:lnTo>
                  <a:cubicBezTo>
                    <a:pt x="3080" y="0"/>
                    <a:pt x="3136" y="57"/>
                    <a:pt x="3136" y="126"/>
                  </a:cubicBezTo>
                  <a:lnTo>
                    <a:pt x="3136" y="627"/>
                  </a:lnTo>
                  <a:cubicBezTo>
                    <a:pt x="3136" y="696"/>
                    <a:pt x="3080" y="752"/>
                    <a:pt x="3011" y="752"/>
                  </a:cubicBezTo>
                  <a:lnTo>
                    <a:pt x="126" y="752"/>
                  </a:lnTo>
                  <a:cubicBezTo>
                    <a:pt x="57" y="752"/>
                    <a:pt x="0" y="696"/>
                    <a:pt x="0" y="627"/>
                  </a:cubicBezTo>
                  <a:lnTo>
                    <a:pt x="0" y="12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auto">
            <a:xfrm>
              <a:off x="4686" y="3291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在庫管理システム</a:t>
              </a:r>
              <a:endParaRPr lang="ja-JP" altLang="ja-JP"/>
            </a:p>
          </p:txBody>
        </p:sp>
        <p:sp>
          <p:nvSpPr>
            <p:cNvPr id="8234" name="Freeform 42"/>
            <p:cNvSpPr>
              <a:spLocks/>
            </p:cNvSpPr>
            <p:nvPr/>
          </p:nvSpPr>
          <p:spPr bwMode="auto">
            <a:xfrm>
              <a:off x="2675" y="3199"/>
              <a:ext cx="1081" cy="242"/>
            </a:xfrm>
            <a:custGeom>
              <a:avLst/>
              <a:gdLst>
                <a:gd name="T0" fmla="*/ 0 w 3504"/>
                <a:gd name="T1" fmla="*/ 40 h 784"/>
                <a:gd name="T2" fmla="*/ 40 w 3504"/>
                <a:gd name="T3" fmla="*/ 0 h 784"/>
                <a:gd name="T4" fmla="*/ 1041 w 3504"/>
                <a:gd name="T5" fmla="*/ 0 h 784"/>
                <a:gd name="T6" fmla="*/ 1081 w 3504"/>
                <a:gd name="T7" fmla="*/ 40 h 784"/>
                <a:gd name="T8" fmla="*/ 1081 w 3504"/>
                <a:gd name="T9" fmla="*/ 202 h 784"/>
                <a:gd name="T10" fmla="*/ 1041 w 3504"/>
                <a:gd name="T11" fmla="*/ 242 h 784"/>
                <a:gd name="T12" fmla="*/ 40 w 3504"/>
                <a:gd name="T13" fmla="*/ 242 h 784"/>
                <a:gd name="T14" fmla="*/ 0 w 3504"/>
                <a:gd name="T15" fmla="*/ 202 h 784"/>
                <a:gd name="T16" fmla="*/ 0 w 3504"/>
                <a:gd name="T17" fmla="*/ 4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784">
                  <a:moveTo>
                    <a:pt x="0" y="131"/>
                  </a:moveTo>
                  <a:cubicBezTo>
                    <a:pt x="0" y="59"/>
                    <a:pt x="59" y="0"/>
                    <a:pt x="131" y="0"/>
                  </a:cubicBezTo>
                  <a:lnTo>
                    <a:pt x="3374" y="0"/>
                  </a:lnTo>
                  <a:cubicBezTo>
                    <a:pt x="3446" y="0"/>
                    <a:pt x="3504" y="59"/>
                    <a:pt x="3504" y="131"/>
                  </a:cubicBezTo>
                  <a:lnTo>
                    <a:pt x="3504" y="654"/>
                  </a:lnTo>
                  <a:cubicBezTo>
                    <a:pt x="3504" y="726"/>
                    <a:pt x="3446" y="784"/>
                    <a:pt x="3374" y="784"/>
                  </a:cubicBezTo>
                  <a:lnTo>
                    <a:pt x="131" y="784"/>
                  </a:lnTo>
                  <a:cubicBezTo>
                    <a:pt x="59" y="784"/>
                    <a:pt x="0" y="726"/>
                    <a:pt x="0" y="654"/>
                  </a:cubicBezTo>
                  <a:lnTo>
                    <a:pt x="0" y="131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5" name="Freeform 43"/>
            <p:cNvSpPr>
              <a:spLocks/>
            </p:cNvSpPr>
            <p:nvPr/>
          </p:nvSpPr>
          <p:spPr bwMode="auto">
            <a:xfrm>
              <a:off x="2675" y="3199"/>
              <a:ext cx="1081" cy="242"/>
            </a:xfrm>
            <a:custGeom>
              <a:avLst/>
              <a:gdLst>
                <a:gd name="T0" fmla="*/ 0 w 3504"/>
                <a:gd name="T1" fmla="*/ 40 h 784"/>
                <a:gd name="T2" fmla="*/ 40 w 3504"/>
                <a:gd name="T3" fmla="*/ 0 h 784"/>
                <a:gd name="T4" fmla="*/ 1041 w 3504"/>
                <a:gd name="T5" fmla="*/ 0 h 784"/>
                <a:gd name="T6" fmla="*/ 1081 w 3504"/>
                <a:gd name="T7" fmla="*/ 40 h 784"/>
                <a:gd name="T8" fmla="*/ 1081 w 3504"/>
                <a:gd name="T9" fmla="*/ 202 h 784"/>
                <a:gd name="T10" fmla="*/ 1041 w 3504"/>
                <a:gd name="T11" fmla="*/ 242 h 784"/>
                <a:gd name="T12" fmla="*/ 40 w 3504"/>
                <a:gd name="T13" fmla="*/ 242 h 784"/>
                <a:gd name="T14" fmla="*/ 0 w 3504"/>
                <a:gd name="T15" fmla="*/ 202 h 784"/>
                <a:gd name="T16" fmla="*/ 0 w 3504"/>
                <a:gd name="T17" fmla="*/ 4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784">
                  <a:moveTo>
                    <a:pt x="0" y="131"/>
                  </a:moveTo>
                  <a:cubicBezTo>
                    <a:pt x="0" y="59"/>
                    <a:pt x="59" y="0"/>
                    <a:pt x="131" y="0"/>
                  </a:cubicBezTo>
                  <a:lnTo>
                    <a:pt x="3374" y="0"/>
                  </a:lnTo>
                  <a:cubicBezTo>
                    <a:pt x="3446" y="0"/>
                    <a:pt x="3504" y="59"/>
                    <a:pt x="3504" y="131"/>
                  </a:cubicBezTo>
                  <a:lnTo>
                    <a:pt x="3504" y="654"/>
                  </a:lnTo>
                  <a:cubicBezTo>
                    <a:pt x="3504" y="726"/>
                    <a:pt x="3446" y="784"/>
                    <a:pt x="3374" y="784"/>
                  </a:cubicBezTo>
                  <a:lnTo>
                    <a:pt x="131" y="784"/>
                  </a:lnTo>
                  <a:cubicBezTo>
                    <a:pt x="59" y="784"/>
                    <a:pt x="0" y="726"/>
                    <a:pt x="0" y="654"/>
                  </a:cubicBezTo>
                  <a:lnTo>
                    <a:pt x="0" y="131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6" name="Rectangle 44"/>
            <p:cNvSpPr>
              <a:spLocks noChangeArrowheads="1"/>
            </p:cNvSpPr>
            <p:nvPr/>
          </p:nvSpPr>
          <p:spPr bwMode="auto">
            <a:xfrm>
              <a:off x="2925" y="3281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検体検査システム</a:t>
              </a:r>
              <a:endParaRPr lang="ja-JP" altLang="ja-JP"/>
            </a:p>
          </p:txBody>
        </p:sp>
        <p:sp>
          <p:nvSpPr>
            <p:cNvPr id="8237" name="Freeform 45"/>
            <p:cNvSpPr>
              <a:spLocks/>
            </p:cNvSpPr>
            <p:nvPr/>
          </p:nvSpPr>
          <p:spPr bwMode="auto">
            <a:xfrm>
              <a:off x="2675" y="3471"/>
              <a:ext cx="1081" cy="242"/>
            </a:xfrm>
            <a:custGeom>
              <a:avLst/>
              <a:gdLst>
                <a:gd name="T0" fmla="*/ 0 w 3504"/>
                <a:gd name="T1" fmla="*/ 40 h 784"/>
                <a:gd name="T2" fmla="*/ 40 w 3504"/>
                <a:gd name="T3" fmla="*/ 0 h 784"/>
                <a:gd name="T4" fmla="*/ 1041 w 3504"/>
                <a:gd name="T5" fmla="*/ 0 h 784"/>
                <a:gd name="T6" fmla="*/ 1081 w 3504"/>
                <a:gd name="T7" fmla="*/ 40 h 784"/>
                <a:gd name="T8" fmla="*/ 1081 w 3504"/>
                <a:gd name="T9" fmla="*/ 202 h 784"/>
                <a:gd name="T10" fmla="*/ 1041 w 3504"/>
                <a:gd name="T11" fmla="*/ 242 h 784"/>
                <a:gd name="T12" fmla="*/ 40 w 3504"/>
                <a:gd name="T13" fmla="*/ 242 h 784"/>
                <a:gd name="T14" fmla="*/ 0 w 3504"/>
                <a:gd name="T15" fmla="*/ 202 h 784"/>
                <a:gd name="T16" fmla="*/ 0 w 3504"/>
                <a:gd name="T17" fmla="*/ 4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784">
                  <a:moveTo>
                    <a:pt x="0" y="131"/>
                  </a:moveTo>
                  <a:cubicBezTo>
                    <a:pt x="0" y="59"/>
                    <a:pt x="59" y="0"/>
                    <a:pt x="131" y="0"/>
                  </a:cubicBezTo>
                  <a:lnTo>
                    <a:pt x="3374" y="0"/>
                  </a:lnTo>
                  <a:cubicBezTo>
                    <a:pt x="3446" y="0"/>
                    <a:pt x="3504" y="59"/>
                    <a:pt x="3504" y="131"/>
                  </a:cubicBezTo>
                  <a:lnTo>
                    <a:pt x="3504" y="654"/>
                  </a:lnTo>
                  <a:cubicBezTo>
                    <a:pt x="3504" y="726"/>
                    <a:pt x="3446" y="784"/>
                    <a:pt x="3374" y="784"/>
                  </a:cubicBezTo>
                  <a:lnTo>
                    <a:pt x="131" y="784"/>
                  </a:lnTo>
                  <a:cubicBezTo>
                    <a:pt x="59" y="784"/>
                    <a:pt x="0" y="726"/>
                    <a:pt x="0" y="654"/>
                  </a:cubicBezTo>
                  <a:lnTo>
                    <a:pt x="0" y="131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8" name="Freeform 46"/>
            <p:cNvSpPr>
              <a:spLocks/>
            </p:cNvSpPr>
            <p:nvPr/>
          </p:nvSpPr>
          <p:spPr bwMode="auto">
            <a:xfrm>
              <a:off x="2675" y="3471"/>
              <a:ext cx="1081" cy="242"/>
            </a:xfrm>
            <a:custGeom>
              <a:avLst/>
              <a:gdLst>
                <a:gd name="T0" fmla="*/ 0 w 3504"/>
                <a:gd name="T1" fmla="*/ 40 h 784"/>
                <a:gd name="T2" fmla="*/ 40 w 3504"/>
                <a:gd name="T3" fmla="*/ 0 h 784"/>
                <a:gd name="T4" fmla="*/ 1041 w 3504"/>
                <a:gd name="T5" fmla="*/ 0 h 784"/>
                <a:gd name="T6" fmla="*/ 1081 w 3504"/>
                <a:gd name="T7" fmla="*/ 40 h 784"/>
                <a:gd name="T8" fmla="*/ 1081 w 3504"/>
                <a:gd name="T9" fmla="*/ 202 h 784"/>
                <a:gd name="T10" fmla="*/ 1041 w 3504"/>
                <a:gd name="T11" fmla="*/ 242 h 784"/>
                <a:gd name="T12" fmla="*/ 40 w 3504"/>
                <a:gd name="T13" fmla="*/ 242 h 784"/>
                <a:gd name="T14" fmla="*/ 0 w 3504"/>
                <a:gd name="T15" fmla="*/ 202 h 784"/>
                <a:gd name="T16" fmla="*/ 0 w 3504"/>
                <a:gd name="T17" fmla="*/ 4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784">
                  <a:moveTo>
                    <a:pt x="0" y="131"/>
                  </a:moveTo>
                  <a:cubicBezTo>
                    <a:pt x="0" y="59"/>
                    <a:pt x="59" y="0"/>
                    <a:pt x="131" y="0"/>
                  </a:cubicBezTo>
                  <a:lnTo>
                    <a:pt x="3374" y="0"/>
                  </a:lnTo>
                  <a:cubicBezTo>
                    <a:pt x="3446" y="0"/>
                    <a:pt x="3504" y="59"/>
                    <a:pt x="3504" y="131"/>
                  </a:cubicBezTo>
                  <a:lnTo>
                    <a:pt x="3504" y="654"/>
                  </a:lnTo>
                  <a:cubicBezTo>
                    <a:pt x="3504" y="726"/>
                    <a:pt x="3446" y="784"/>
                    <a:pt x="3374" y="784"/>
                  </a:cubicBezTo>
                  <a:lnTo>
                    <a:pt x="131" y="784"/>
                  </a:lnTo>
                  <a:cubicBezTo>
                    <a:pt x="59" y="784"/>
                    <a:pt x="0" y="726"/>
                    <a:pt x="0" y="654"/>
                  </a:cubicBezTo>
                  <a:lnTo>
                    <a:pt x="0" y="131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9" name="Rectangle 47"/>
            <p:cNvSpPr>
              <a:spLocks noChangeArrowheads="1"/>
            </p:cNvSpPr>
            <p:nvPr/>
          </p:nvSpPr>
          <p:spPr bwMode="auto">
            <a:xfrm>
              <a:off x="2925" y="3553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細菌検査システム</a:t>
              </a:r>
              <a:endParaRPr lang="ja-JP" altLang="ja-JP"/>
            </a:p>
          </p:txBody>
        </p:sp>
        <p:sp>
          <p:nvSpPr>
            <p:cNvPr id="8240" name="Freeform 48"/>
            <p:cNvSpPr>
              <a:spLocks/>
            </p:cNvSpPr>
            <p:nvPr/>
          </p:nvSpPr>
          <p:spPr bwMode="auto">
            <a:xfrm>
              <a:off x="2374" y="3752"/>
              <a:ext cx="1081" cy="242"/>
            </a:xfrm>
            <a:custGeom>
              <a:avLst/>
              <a:gdLst>
                <a:gd name="T0" fmla="*/ 0 w 3504"/>
                <a:gd name="T1" fmla="*/ 40 h 784"/>
                <a:gd name="T2" fmla="*/ 40 w 3504"/>
                <a:gd name="T3" fmla="*/ 0 h 784"/>
                <a:gd name="T4" fmla="*/ 1041 w 3504"/>
                <a:gd name="T5" fmla="*/ 0 h 784"/>
                <a:gd name="T6" fmla="*/ 1081 w 3504"/>
                <a:gd name="T7" fmla="*/ 40 h 784"/>
                <a:gd name="T8" fmla="*/ 1081 w 3504"/>
                <a:gd name="T9" fmla="*/ 202 h 784"/>
                <a:gd name="T10" fmla="*/ 1041 w 3504"/>
                <a:gd name="T11" fmla="*/ 242 h 784"/>
                <a:gd name="T12" fmla="*/ 40 w 3504"/>
                <a:gd name="T13" fmla="*/ 242 h 784"/>
                <a:gd name="T14" fmla="*/ 0 w 3504"/>
                <a:gd name="T15" fmla="*/ 202 h 784"/>
                <a:gd name="T16" fmla="*/ 0 w 3504"/>
                <a:gd name="T17" fmla="*/ 4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784">
                  <a:moveTo>
                    <a:pt x="0" y="131"/>
                  </a:moveTo>
                  <a:cubicBezTo>
                    <a:pt x="0" y="59"/>
                    <a:pt x="59" y="0"/>
                    <a:pt x="131" y="0"/>
                  </a:cubicBezTo>
                  <a:lnTo>
                    <a:pt x="3374" y="0"/>
                  </a:lnTo>
                  <a:cubicBezTo>
                    <a:pt x="3446" y="0"/>
                    <a:pt x="3504" y="59"/>
                    <a:pt x="3504" y="131"/>
                  </a:cubicBezTo>
                  <a:lnTo>
                    <a:pt x="3504" y="654"/>
                  </a:lnTo>
                  <a:cubicBezTo>
                    <a:pt x="3504" y="726"/>
                    <a:pt x="3446" y="784"/>
                    <a:pt x="3374" y="784"/>
                  </a:cubicBezTo>
                  <a:lnTo>
                    <a:pt x="131" y="784"/>
                  </a:lnTo>
                  <a:cubicBezTo>
                    <a:pt x="59" y="784"/>
                    <a:pt x="0" y="726"/>
                    <a:pt x="0" y="654"/>
                  </a:cubicBezTo>
                  <a:lnTo>
                    <a:pt x="0" y="131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41" name="Freeform 49"/>
            <p:cNvSpPr>
              <a:spLocks/>
            </p:cNvSpPr>
            <p:nvPr/>
          </p:nvSpPr>
          <p:spPr bwMode="auto">
            <a:xfrm>
              <a:off x="2374" y="3752"/>
              <a:ext cx="1081" cy="242"/>
            </a:xfrm>
            <a:custGeom>
              <a:avLst/>
              <a:gdLst>
                <a:gd name="T0" fmla="*/ 0 w 3504"/>
                <a:gd name="T1" fmla="*/ 40 h 784"/>
                <a:gd name="T2" fmla="*/ 40 w 3504"/>
                <a:gd name="T3" fmla="*/ 0 h 784"/>
                <a:gd name="T4" fmla="*/ 1041 w 3504"/>
                <a:gd name="T5" fmla="*/ 0 h 784"/>
                <a:gd name="T6" fmla="*/ 1081 w 3504"/>
                <a:gd name="T7" fmla="*/ 40 h 784"/>
                <a:gd name="T8" fmla="*/ 1081 w 3504"/>
                <a:gd name="T9" fmla="*/ 202 h 784"/>
                <a:gd name="T10" fmla="*/ 1041 w 3504"/>
                <a:gd name="T11" fmla="*/ 242 h 784"/>
                <a:gd name="T12" fmla="*/ 40 w 3504"/>
                <a:gd name="T13" fmla="*/ 242 h 784"/>
                <a:gd name="T14" fmla="*/ 0 w 3504"/>
                <a:gd name="T15" fmla="*/ 202 h 784"/>
                <a:gd name="T16" fmla="*/ 0 w 3504"/>
                <a:gd name="T17" fmla="*/ 4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504" h="784">
                  <a:moveTo>
                    <a:pt x="0" y="131"/>
                  </a:moveTo>
                  <a:cubicBezTo>
                    <a:pt x="0" y="59"/>
                    <a:pt x="59" y="0"/>
                    <a:pt x="131" y="0"/>
                  </a:cubicBezTo>
                  <a:lnTo>
                    <a:pt x="3374" y="0"/>
                  </a:lnTo>
                  <a:cubicBezTo>
                    <a:pt x="3446" y="0"/>
                    <a:pt x="3504" y="59"/>
                    <a:pt x="3504" y="131"/>
                  </a:cubicBezTo>
                  <a:lnTo>
                    <a:pt x="3504" y="654"/>
                  </a:lnTo>
                  <a:cubicBezTo>
                    <a:pt x="3504" y="726"/>
                    <a:pt x="3446" y="784"/>
                    <a:pt x="3374" y="784"/>
                  </a:cubicBezTo>
                  <a:lnTo>
                    <a:pt x="131" y="784"/>
                  </a:lnTo>
                  <a:cubicBezTo>
                    <a:pt x="59" y="784"/>
                    <a:pt x="0" y="726"/>
                    <a:pt x="0" y="654"/>
                  </a:cubicBezTo>
                  <a:lnTo>
                    <a:pt x="0" y="131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auto">
            <a:xfrm>
              <a:off x="2476" y="3833"/>
              <a:ext cx="93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 dirty="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心電図ファイリングシステム</a:t>
              </a:r>
              <a:endParaRPr lang="ja-JP" altLang="ja-JP" dirty="0"/>
            </a:p>
          </p:txBody>
        </p:sp>
        <p:sp>
          <p:nvSpPr>
            <p:cNvPr id="8243" name="Freeform 51"/>
            <p:cNvSpPr>
              <a:spLocks noEditPoints="1"/>
            </p:cNvSpPr>
            <p:nvPr/>
          </p:nvSpPr>
          <p:spPr bwMode="auto">
            <a:xfrm>
              <a:off x="1844" y="1527"/>
              <a:ext cx="69" cy="410"/>
            </a:xfrm>
            <a:custGeom>
              <a:avLst/>
              <a:gdLst>
                <a:gd name="T0" fmla="*/ 42 w 223"/>
                <a:gd name="T1" fmla="*/ 15 h 1329"/>
                <a:gd name="T2" fmla="*/ 27 w 223"/>
                <a:gd name="T3" fmla="*/ 0 h 1329"/>
                <a:gd name="T4" fmla="*/ 42 w 223"/>
                <a:gd name="T5" fmla="*/ 30 h 1329"/>
                <a:gd name="T6" fmla="*/ 27 w 223"/>
                <a:gd name="T7" fmla="*/ 44 h 1329"/>
                <a:gd name="T8" fmla="*/ 42 w 223"/>
                <a:gd name="T9" fmla="*/ 30 h 1329"/>
                <a:gd name="T10" fmla="*/ 42 w 223"/>
                <a:gd name="T11" fmla="*/ 74 h 1329"/>
                <a:gd name="T12" fmla="*/ 27 w 223"/>
                <a:gd name="T13" fmla="*/ 59 h 1329"/>
                <a:gd name="T14" fmla="*/ 42 w 223"/>
                <a:gd name="T15" fmla="*/ 89 h 1329"/>
                <a:gd name="T16" fmla="*/ 27 w 223"/>
                <a:gd name="T17" fmla="*/ 104 h 1329"/>
                <a:gd name="T18" fmla="*/ 42 w 223"/>
                <a:gd name="T19" fmla="*/ 89 h 1329"/>
                <a:gd name="T20" fmla="*/ 42 w 223"/>
                <a:gd name="T21" fmla="*/ 133 h 1329"/>
                <a:gd name="T22" fmla="*/ 27 w 223"/>
                <a:gd name="T23" fmla="*/ 118 h 1329"/>
                <a:gd name="T24" fmla="*/ 42 w 223"/>
                <a:gd name="T25" fmla="*/ 148 h 1329"/>
                <a:gd name="T26" fmla="*/ 27 w 223"/>
                <a:gd name="T27" fmla="*/ 163 h 1329"/>
                <a:gd name="T28" fmla="*/ 42 w 223"/>
                <a:gd name="T29" fmla="*/ 148 h 1329"/>
                <a:gd name="T30" fmla="*/ 42 w 223"/>
                <a:gd name="T31" fmla="*/ 193 h 1329"/>
                <a:gd name="T32" fmla="*/ 27 w 223"/>
                <a:gd name="T33" fmla="*/ 178 h 1329"/>
                <a:gd name="T34" fmla="*/ 42 w 223"/>
                <a:gd name="T35" fmla="*/ 207 h 1329"/>
                <a:gd name="T36" fmla="*/ 27 w 223"/>
                <a:gd name="T37" fmla="*/ 222 h 1329"/>
                <a:gd name="T38" fmla="*/ 42 w 223"/>
                <a:gd name="T39" fmla="*/ 207 h 1329"/>
                <a:gd name="T40" fmla="*/ 42 w 223"/>
                <a:gd name="T41" fmla="*/ 252 h 1329"/>
                <a:gd name="T42" fmla="*/ 27 w 223"/>
                <a:gd name="T43" fmla="*/ 237 h 1329"/>
                <a:gd name="T44" fmla="*/ 42 w 223"/>
                <a:gd name="T45" fmla="*/ 267 h 1329"/>
                <a:gd name="T46" fmla="*/ 27 w 223"/>
                <a:gd name="T47" fmla="*/ 281 h 1329"/>
                <a:gd name="T48" fmla="*/ 42 w 223"/>
                <a:gd name="T49" fmla="*/ 267 h 1329"/>
                <a:gd name="T50" fmla="*/ 42 w 223"/>
                <a:gd name="T51" fmla="*/ 311 h 1329"/>
                <a:gd name="T52" fmla="*/ 27 w 223"/>
                <a:gd name="T53" fmla="*/ 296 h 1329"/>
                <a:gd name="T54" fmla="*/ 42 w 223"/>
                <a:gd name="T55" fmla="*/ 326 h 1329"/>
                <a:gd name="T56" fmla="*/ 27 w 223"/>
                <a:gd name="T57" fmla="*/ 341 h 1329"/>
                <a:gd name="T58" fmla="*/ 42 w 223"/>
                <a:gd name="T59" fmla="*/ 326 h 1329"/>
                <a:gd name="T60" fmla="*/ 42 w 223"/>
                <a:gd name="T61" fmla="*/ 370 h 1329"/>
                <a:gd name="T62" fmla="*/ 27 w 223"/>
                <a:gd name="T63" fmla="*/ 355 h 1329"/>
                <a:gd name="T64" fmla="*/ 42 w 223"/>
                <a:gd name="T65" fmla="*/ 385 h 1329"/>
                <a:gd name="T66" fmla="*/ 27 w 223"/>
                <a:gd name="T67" fmla="*/ 395 h 1329"/>
                <a:gd name="T68" fmla="*/ 42 w 223"/>
                <a:gd name="T69" fmla="*/ 385 h 1329"/>
                <a:gd name="T70" fmla="*/ 34 w 223"/>
                <a:gd name="T71" fmla="*/ 410 h 1329"/>
                <a:gd name="T72" fmla="*/ 5 w 223"/>
                <a:gd name="T73" fmla="*/ 344 h 1329"/>
                <a:gd name="T74" fmla="*/ 15 w 223"/>
                <a:gd name="T75" fmla="*/ 347 h 1329"/>
                <a:gd name="T76" fmla="*/ 28 w 223"/>
                <a:gd name="T77" fmla="*/ 391 h 1329"/>
                <a:gd name="T78" fmla="*/ 64 w 223"/>
                <a:gd name="T79" fmla="*/ 344 h 13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23" h="1329">
                  <a:moveTo>
                    <a:pt x="135" y="0"/>
                  </a:moveTo>
                  <a:lnTo>
                    <a:pt x="135" y="48"/>
                  </a:lnTo>
                  <a:lnTo>
                    <a:pt x="87" y="48"/>
                  </a:lnTo>
                  <a:lnTo>
                    <a:pt x="87" y="0"/>
                  </a:lnTo>
                  <a:lnTo>
                    <a:pt x="135" y="0"/>
                  </a:lnTo>
                  <a:close/>
                  <a:moveTo>
                    <a:pt x="135" y="96"/>
                  </a:moveTo>
                  <a:lnTo>
                    <a:pt x="135" y="144"/>
                  </a:lnTo>
                  <a:lnTo>
                    <a:pt x="87" y="144"/>
                  </a:lnTo>
                  <a:lnTo>
                    <a:pt x="87" y="96"/>
                  </a:lnTo>
                  <a:lnTo>
                    <a:pt x="135" y="96"/>
                  </a:lnTo>
                  <a:close/>
                  <a:moveTo>
                    <a:pt x="135" y="192"/>
                  </a:moveTo>
                  <a:lnTo>
                    <a:pt x="135" y="240"/>
                  </a:lnTo>
                  <a:lnTo>
                    <a:pt x="87" y="240"/>
                  </a:lnTo>
                  <a:lnTo>
                    <a:pt x="87" y="192"/>
                  </a:lnTo>
                  <a:lnTo>
                    <a:pt x="135" y="192"/>
                  </a:lnTo>
                  <a:close/>
                  <a:moveTo>
                    <a:pt x="135" y="288"/>
                  </a:moveTo>
                  <a:lnTo>
                    <a:pt x="135" y="336"/>
                  </a:lnTo>
                  <a:lnTo>
                    <a:pt x="87" y="336"/>
                  </a:lnTo>
                  <a:lnTo>
                    <a:pt x="87" y="288"/>
                  </a:lnTo>
                  <a:lnTo>
                    <a:pt x="135" y="288"/>
                  </a:lnTo>
                  <a:close/>
                  <a:moveTo>
                    <a:pt x="135" y="384"/>
                  </a:moveTo>
                  <a:lnTo>
                    <a:pt x="135" y="432"/>
                  </a:lnTo>
                  <a:lnTo>
                    <a:pt x="87" y="432"/>
                  </a:lnTo>
                  <a:lnTo>
                    <a:pt x="87" y="384"/>
                  </a:lnTo>
                  <a:lnTo>
                    <a:pt x="135" y="384"/>
                  </a:lnTo>
                  <a:close/>
                  <a:moveTo>
                    <a:pt x="135" y="480"/>
                  </a:moveTo>
                  <a:lnTo>
                    <a:pt x="135" y="528"/>
                  </a:lnTo>
                  <a:lnTo>
                    <a:pt x="87" y="528"/>
                  </a:lnTo>
                  <a:lnTo>
                    <a:pt x="87" y="480"/>
                  </a:lnTo>
                  <a:lnTo>
                    <a:pt x="135" y="480"/>
                  </a:lnTo>
                  <a:close/>
                  <a:moveTo>
                    <a:pt x="135" y="576"/>
                  </a:moveTo>
                  <a:lnTo>
                    <a:pt x="135" y="624"/>
                  </a:lnTo>
                  <a:lnTo>
                    <a:pt x="87" y="624"/>
                  </a:lnTo>
                  <a:lnTo>
                    <a:pt x="87" y="576"/>
                  </a:lnTo>
                  <a:lnTo>
                    <a:pt x="135" y="576"/>
                  </a:lnTo>
                  <a:close/>
                  <a:moveTo>
                    <a:pt x="135" y="672"/>
                  </a:moveTo>
                  <a:lnTo>
                    <a:pt x="135" y="720"/>
                  </a:lnTo>
                  <a:lnTo>
                    <a:pt x="87" y="720"/>
                  </a:lnTo>
                  <a:lnTo>
                    <a:pt x="87" y="672"/>
                  </a:lnTo>
                  <a:lnTo>
                    <a:pt x="135" y="672"/>
                  </a:lnTo>
                  <a:close/>
                  <a:moveTo>
                    <a:pt x="135" y="768"/>
                  </a:moveTo>
                  <a:lnTo>
                    <a:pt x="135" y="816"/>
                  </a:lnTo>
                  <a:lnTo>
                    <a:pt x="87" y="816"/>
                  </a:lnTo>
                  <a:lnTo>
                    <a:pt x="87" y="768"/>
                  </a:lnTo>
                  <a:lnTo>
                    <a:pt x="135" y="768"/>
                  </a:lnTo>
                  <a:close/>
                  <a:moveTo>
                    <a:pt x="135" y="864"/>
                  </a:moveTo>
                  <a:lnTo>
                    <a:pt x="135" y="912"/>
                  </a:lnTo>
                  <a:lnTo>
                    <a:pt x="87" y="912"/>
                  </a:lnTo>
                  <a:lnTo>
                    <a:pt x="87" y="864"/>
                  </a:lnTo>
                  <a:lnTo>
                    <a:pt x="135" y="864"/>
                  </a:lnTo>
                  <a:close/>
                  <a:moveTo>
                    <a:pt x="135" y="960"/>
                  </a:moveTo>
                  <a:lnTo>
                    <a:pt x="135" y="1008"/>
                  </a:lnTo>
                  <a:lnTo>
                    <a:pt x="87" y="1008"/>
                  </a:lnTo>
                  <a:lnTo>
                    <a:pt x="87" y="960"/>
                  </a:lnTo>
                  <a:lnTo>
                    <a:pt x="135" y="960"/>
                  </a:lnTo>
                  <a:close/>
                  <a:moveTo>
                    <a:pt x="135" y="1056"/>
                  </a:moveTo>
                  <a:lnTo>
                    <a:pt x="135" y="1104"/>
                  </a:lnTo>
                  <a:lnTo>
                    <a:pt x="87" y="1104"/>
                  </a:lnTo>
                  <a:lnTo>
                    <a:pt x="87" y="1056"/>
                  </a:lnTo>
                  <a:lnTo>
                    <a:pt x="135" y="1056"/>
                  </a:lnTo>
                  <a:close/>
                  <a:moveTo>
                    <a:pt x="135" y="1152"/>
                  </a:moveTo>
                  <a:lnTo>
                    <a:pt x="135" y="1200"/>
                  </a:lnTo>
                  <a:lnTo>
                    <a:pt x="87" y="1200"/>
                  </a:lnTo>
                  <a:lnTo>
                    <a:pt x="87" y="1152"/>
                  </a:lnTo>
                  <a:lnTo>
                    <a:pt x="135" y="1152"/>
                  </a:lnTo>
                  <a:close/>
                  <a:moveTo>
                    <a:pt x="135" y="1248"/>
                  </a:moveTo>
                  <a:lnTo>
                    <a:pt x="135" y="1281"/>
                  </a:lnTo>
                  <a:lnTo>
                    <a:pt x="87" y="1281"/>
                  </a:lnTo>
                  <a:lnTo>
                    <a:pt x="87" y="1248"/>
                  </a:lnTo>
                  <a:lnTo>
                    <a:pt x="135" y="1248"/>
                  </a:lnTo>
                  <a:close/>
                  <a:moveTo>
                    <a:pt x="216" y="1149"/>
                  </a:moveTo>
                  <a:lnTo>
                    <a:pt x="111" y="1329"/>
                  </a:lnTo>
                  <a:lnTo>
                    <a:pt x="7" y="1149"/>
                  </a:lnTo>
                  <a:cubicBezTo>
                    <a:pt x="0" y="1138"/>
                    <a:pt x="4" y="1123"/>
                    <a:pt x="15" y="1116"/>
                  </a:cubicBezTo>
                  <a:cubicBezTo>
                    <a:pt x="27" y="1110"/>
                    <a:pt x="42" y="1113"/>
                    <a:pt x="48" y="1125"/>
                  </a:cubicBezTo>
                  <a:lnTo>
                    <a:pt x="132" y="1269"/>
                  </a:lnTo>
                  <a:lnTo>
                    <a:pt x="91" y="1269"/>
                  </a:lnTo>
                  <a:lnTo>
                    <a:pt x="175" y="1125"/>
                  </a:lnTo>
                  <a:cubicBezTo>
                    <a:pt x="181" y="1113"/>
                    <a:pt x="196" y="1110"/>
                    <a:pt x="208" y="1116"/>
                  </a:cubicBezTo>
                  <a:cubicBezTo>
                    <a:pt x="219" y="1123"/>
                    <a:pt x="223" y="1138"/>
                    <a:pt x="216" y="1149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44" name="Rectangle 52"/>
            <p:cNvSpPr>
              <a:spLocks noChangeArrowheads="1"/>
            </p:cNvSpPr>
            <p:nvPr/>
          </p:nvSpPr>
          <p:spPr bwMode="auto">
            <a:xfrm>
              <a:off x="1902" y="1639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245" name="Freeform 53"/>
            <p:cNvSpPr>
              <a:spLocks noEditPoints="1"/>
            </p:cNvSpPr>
            <p:nvPr/>
          </p:nvSpPr>
          <p:spPr bwMode="auto">
            <a:xfrm>
              <a:off x="477" y="3661"/>
              <a:ext cx="370" cy="69"/>
            </a:xfrm>
            <a:custGeom>
              <a:avLst/>
              <a:gdLst>
                <a:gd name="T0" fmla="*/ 340 w 1201"/>
                <a:gd name="T1" fmla="*/ 27 h 223"/>
                <a:gd name="T2" fmla="*/ 355 w 1201"/>
                <a:gd name="T3" fmla="*/ 42 h 223"/>
                <a:gd name="T4" fmla="*/ 326 w 1201"/>
                <a:gd name="T5" fmla="*/ 27 h 223"/>
                <a:gd name="T6" fmla="*/ 311 w 1201"/>
                <a:gd name="T7" fmla="*/ 42 h 223"/>
                <a:gd name="T8" fmla="*/ 326 w 1201"/>
                <a:gd name="T9" fmla="*/ 27 h 223"/>
                <a:gd name="T10" fmla="*/ 281 w 1201"/>
                <a:gd name="T11" fmla="*/ 27 h 223"/>
                <a:gd name="T12" fmla="*/ 296 w 1201"/>
                <a:gd name="T13" fmla="*/ 42 h 223"/>
                <a:gd name="T14" fmla="*/ 266 w 1201"/>
                <a:gd name="T15" fmla="*/ 27 h 223"/>
                <a:gd name="T16" fmla="*/ 252 w 1201"/>
                <a:gd name="T17" fmla="*/ 42 h 223"/>
                <a:gd name="T18" fmla="*/ 266 w 1201"/>
                <a:gd name="T19" fmla="*/ 27 h 223"/>
                <a:gd name="T20" fmla="*/ 222 w 1201"/>
                <a:gd name="T21" fmla="*/ 27 h 223"/>
                <a:gd name="T22" fmla="*/ 237 w 1201"/>
                <a:gd name="T23" fmla="*/ 42 h 223"/>
                <a:gd name="T24" fmla="*/ 207 w 1201"/>
                <a:gd name="T25" fmla="*/ 27 h 223"/>
                <a:gd name="T26" fmla="*/ 193 w 1201"/>
                <a:gd name="T27" fmla="*/ 42 h 223"/>
                <a:gd name="T28" fmla="*/ 207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8 w 1201"/>
                <a:gd name="T35" fmla="*/ 27 h 223"/>
                <a:gd name="T36" fmla="*/ 133 w 1201"/>
                <a:gd name="T37" fmla="*/ 42 h 223"/>
                <a:gd name="T38" fmla="*/ 148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59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7 w 1201"/>
                <a:gd name="T69" fmla="*/ 15 h 223"/>
                <a:gd name="T70" fmla="*/ 352 w 1201"/>
                <a:gd name="T71" fmla="*/ 28 h 223"/>
                <a:gd name="T72" fmla="*/ 304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46" name="Freeform 54"/>
            <p:cNvSpPr>
              <a:spLocks noEditPoints="1"/>
            </p:cNvSpPr>
            <p:nvPr/>
          </p:nvSpPr>
          <p:spPr bwMode="auto">
            <a:xfrm>
              <a:off x="1404" y="776"/>
              <a:ext cx="459" cy="69"/>
            </a:xfrm>
            <a:custGeom>
              <a:avLst/>
              <a:gdLst>
                <a:gd name="T0" fmla="*/ 30 w 1488"/>
                <a:gd name="T1" fmla="*/ 27 h 223"/>
                <a:gd name="T2" fmla="*/ 15 w 1488"/>
                <a:gd name="T3" fmla="*/ 42 h 223"/>
                <a:gd name="T4" fmla="*/ 44 w 1488"/>
                <a:gd name="T5" fmla="*/ 27 h 223"/>
                <a:gd name="T6" fmla="*/ 59 w 1488"/>
                <a:gd name="T7" fmla="*/ 42 h 223"/>
                <a:gd name="T8" fmla="*/ 44 w 1488"/>
                <a:gd name="T9" fmla="*/ 27 h 223"/>
                <a:gd name="T10" fmla="*/ 89 w 1488"/>
                <a:gd name="T11" fmla="*/ 27 h 223"/>
                <a:gd name="T12" fmla="*/ 74 w 1488"/>
                <a:gd name="T13" fmla="*/ 42 h 223"/>
                <a:gd name="T14" fmla="*/ 104 w 1488"/>
                <a:gd name="T15" fmla="*/ 27 h 223"/>
                <a:gd name="T16" fmla="*/ 118 w 1488"/>
                <a:gd name="T17" fmla="*/ 42 h 223"/>
                <a:gd name="T18" fmla="*/ 104 w 1488"/>
                <a:gd name="T19" fmla="*/ 27 h 223"/>
                <a:gd name="T20" fmla="*/ 148 w 1488"/>
                <a:gd name="T21" fmla="*/ 27 h 223"/>
                <a:gd name="T22" fmla="*/ 133 w 1488"/>
                <a:gd name="T23" fmla="*/ 42 h 223"/>
                <a:gd name="T24" fmla="*/ 163 w 1488"/>
                <a:gd name="T25" fmla="*/ 27 h 223"/>
                <a:gd name="T26" fmla="*/ 178 w 1488"/>
                <a:gd name="T27" fmla="*/ 42 h 223"/>
                <a:gd name="T28" fmla="*/ 163 w 1488"/>
                <a:gd name="T29" fmla="*/ 27 h 223"/>
                <a:gd name="T30" fmla="*/ 207 w 1488"/>
                <a:gd name="T31" fmla="*/ 27 h 223"/>
                <a:gd name="T32" fmla="*/ 192 w 1488"/>
                <a:gd name="T33" fmla="*/ 42 h 223"/>
                <a:gd name="T34" fmla="*/ 222 w 1488"/>
                <a:gd name="T35" fmla="*/ 27 h 223"/>
                <a:gd name="T36" fmla="*/ 237 w 1488"/>
                <a:gd name="T37" fmla="*/ 42 h 223"/>
                <a:gd name="T38" fmla="*/ 222 w 1488"/>
                <a:gd name="T39" fmla="*/ 27 h 223"/>
                <a:gd name="T40" fmla="*/ 267 w 1488"/>
                <a:gd name="T41" fmla="*/ 27 h 223"/>
                <a:gd name="T42" fmla="*/ 252 w 1488"/>
                <a:gd name="T43" fmla="*/ 42 h 223"/>
                <a:gd name="T44" fmla="*/ 281 w 1488"/>
                <a:gd name="T45" fmla="*/ 27 h 223"/>
                <a:gd name="T46" fmla="*/ 296 w 1488"/>
                <a:gd name="T47" fmla="*/ 42 h 223"/>
                <a:gd name="T48" fmla="*/ 281 w 1488"/>
                <a:gd name="T49" fmla="*/ 27 h 223"/>
                <a:gd name="T50" fmla="*/ 326 w 1488"/>
                <a:gd name="T51" fmla="*/ 27 h 223"/>
                <a:gd name="T52" fmla="*/ 311 w 1488"/>
                <a:gd name="T53" fmla="*/ 42 h 223"/>
                <a:gd name="T54" fmla="*/ 341 w 1488"/>
                <a:gd name="T55" fmla="*/ 27 h 223"/>
                <a:gd name="T56" fmla="*/ 355 w 1488"/>
                <a:gd name="T57" fmla="*/ 42 h 223"/>
                <a:gd name="T58" fmla="*/ 341 w 1488"/>
                <a:gd name="T59" fmla="*/ 27 h 223"/>
                <a:gd name="T60" fmla="*/ 385 w 1488"/>
                <a:gd name="T61" fmla="*/ 27 h 223"/>
                <a:gd name="T62" fmla="*/ 370 w 1488"/>
                <a:gd name="T63" fmla="*/ 42 h 223"/>
                <a:gd name="T64" fmla="*/ 400 w 1488"/>
                <a:gd name="T65" fmla="*/ 27 h 223"/>
                <a:gd name="T66" fmla="*/ 415 w 1488"/>
                <a:gd name="T67" fmla="*/ 42 h 223"/>
                <a:gd name="T68" fmla="*/ 400 w 1488"/>
                <a:gd name="T69" fmla="*/ 27 h 223"/>
                <a:gd name="T70" fmla="*/ 444 w 1488"/>
                <a:gd name="T71" fmla="*/ 27 h 223"/>
                <a:gd name="T72" fmla="*/ 429 w 1488"/>
                <a:gd name="T73" fmla="*/ 42 h 223"/>
                <a:gd name="T74" fmla="*/ 459 w 1488"/>
                <a:gd name="T75" fmla="*/ 27 h 223"/>
                <a:gd name="T76" fmla="*/ 459 w 1488"/>
                <a:gd name="T77" fmla="*/ 42 h 223"/>
                <a:gd name="T78" fmla="*/ 459 w 1488"/>
                <a:gd name="T79" fmla="*/ 27 h 223"/>
                <a:gd name="T80" fmla="*/ 0 w 1488"/>
                <a:gd name="T81" fmla="*/ 34 h 223"/>
                <a:gd name="T82" fmla="*/ 66 w 1488"/>
                <a:gd name="T83" fmla="*/ 5 h 223"/>
                <a:gd name="T84" fmla="*/ 63 w 1488"/>
                <a:gd name="T85" fmla="*/ 15 h 223"/>
                <a:gd name="T86" fmla="*/ 19 w 1488"/>
                <a:gd name="T87" fmla="*/ 28 h 223"/>
                <a:gd name="T88" fmla="*/ 66 w 1488"/>
                <a:gd name="T89" fmla="*/ 64 h 22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88" h="223">
                  <a:moveTo>
                    <a:pt x="48" y="87"/>
                  </a:moveTo>
                  <a:lnTo>
                    <a:pt x="96" y="87"/>
                  </a:lnTo>
                  <a:lnTo>
                    <a:pt x="96" y="135"/>
                  </a:lnTo>
                  <a:lnTo>
                    <a:pt x="48" y="135"/>
                  </a:lnTo>
                  <a:lnTo>
                    <a:pt x="48" y="87"/>
                  </a:lnTo>
                  <a:close/>
                  <a:moveTo>
                    <a:pt x="144" y="87"/>
                  </a:moveTo>
                  <a:lnTo>
                    <a:pt x="192" y="87"/>
                  </a:lnTo>
                  <a:lnTo>
                    <a:pt x="192" y="135"/>
                  </a:lnTo>
                  <a:lnTo>
                    <a:pt x="144" y="135"/>
                  </a:lnTo>
                  <a:lnTo>
                    <a:pt x="144" y="87"/>
                  </a:lnTo>
                  <a:close/>
                  <a:moveTo>
                    <a:pt x="240" y="87"/>
                  </a:moveTo>
                  <a:lnTo>
                    <a:pt x="288" y="87"/>
                  </a:lnTo>
                  <a:lnTo>
                    <a:pt x="288" y="135"/>
                  </a:lnTo>
                  <a:lnTo>
                    <a:pt x="240" y="135"/>
                  </a:lnTo>
                  <a:lnTo>
                    <a:pt x="240" y="87"/>
                  </a:lnTo>
                  <a:close/>
                  <a:moveTo>
                    <a:pt x="336" y="87"/>
                  </a:moveTo>
                  <a:lnTo>
                    <a:pt x="384" y="87"/>
                  </a:lnTo>
                  <a:lnTo>
                    <a:pt x="384" y="135"/>
                  </a:lnTo>
                  <a:lnTo>
                    <a:pt x="336" y="135"/>
                  </a:lnTo>
                  <a:lnTo>
                    <a:pt x="336" y="87"/>
                  </a:lnTo>
                  <a:close/>
                  <a:moveTo>
                    <a:pt x="432" y="87"/>
                  </a:moveTo>
                  <a:lnTo>
                    <a:pt x="480" y="87"/>
                  </a:lnTo>
                  <a:lnTo>
                    <a:pt x="480" y="135"/>
                  </a:lnTo>
                  <a:lnTo>
                    <a:pt x="432" y="135"/>
                  </a:lnTo>
                  <a:lnTo>
                    <a:pt x="432" y="87"/>
                  </a:lnTo>
                  <a:close/>
                  <a:moveTo>
                    <a:pt x="528" y="87"/>
                  </a:moveTo>
                  <a:lnTo>
                    <a:pt x="576" y="87"/>
                  </a:lnTo>
                  <a:lnTo>
                    <a:pt x="576" y="135"/>
                  </a:lnTo>
                  <a:lnTo>
                    <a:pt x="528" y="135"/>
                  </a:lnTo>
                  <a:lnTo>
                    <a:pt x="528" y="87"/>
                  </a:lnTo>
                  <a:close/>
                  <a:moveTo>
                    <a:pt x="624" y="87"/>
                  </a:moveTo>
                  <a:lnTo>
                    <a:pt x="672" y="87"/>
                  </a:lnTo>
                  <a:lnTo>
                    <a:pt x="672" y="135"/>
                  </a:lnTo>
                  <a:lnTo>
                    <a:pt x="624" y="135"/>
                  </a:lnTo>
                  <a:lnTo>
                    <a:pt x="624" y="87"/>
                  </a:lnTo>
                  <a:close/>
                  <a:moveTo>
                    <a:pt x="720" y="87"/>
                  </a:moveTo>
                  <a:lnTo>
                    <a:pt x="768" y="87"/>
                  </a:lnTo>
                  <a:lnTo>
                    <a:pt x="768" y="135"/>
                  </a:lnTo>
                  <a:lnTo>
                    <a:pt x="720" y="135"/>
                  </a:lnTo>
                  <a:lnTo>
                    <a:pt x="720" y="87"/>
                  </a:lnTo>
                  <a:close/>
                  <a:moveTo>
                    <a:pt x="816" y="87"/>
                  </a:moveTo>
                  <a:lnTo>
                    <a:pt x="864" y="87"/>
                  </a:lnTo>
                  <a:lnTo>
                    <a:pt x="864" y="135"/>
                  </a:lnTo>
                  <a:lnTo>
                    <a:pt x="816" y="135"/>
                  </a:lnTo>
                  <a:lnTo>
                    <a:pt x="816" y="87"/>
                  </a:lnTo>
                  <a:close/>
                  <a:moveTo>
                    <a:pt x="912" y="87"/>
                  </a:moveTo>
                  <a:lnTo>
                    <a:pt x="960" y="87"/>
                  </a:lnTo>
                  <a:lnTo>
                    <a:pt x="960" y="135"/>
                  </a:lnTo>
                  <a:lnTo>
                    <a:pt x="912" y="135"/>
                  </a:lnTo>
                  <a:lnTo>
                    <a:pt x="912" y="87"/>
                  </a:lnTo>
                  <a:close/>
                  <a:moveTo>
                    <a:pt x="1008" y="87"/>
                  </a:moveTo>
                  <a:lnTo>
                    <a:pt x="1056" y="87"/>
                  </a:lnTo>
                  <a:lnTo>
                    <a:pt x="1056" y="135"/>
                  </a:lnTo>
                  <a:lnTo>
                    <a:pt x="1008" y="135"/>
                  </a:lnTo>
                  <a:lnTo>
                    <a:pt x="1008" y="87"/>
                  </a:lnTo>
                  <a:close/>
                  <a:moveTo>
                    <a:pt x="1104" y="87"/>
                  </a:moveTo>
                  <a:lnTo>
                    <a:pt x="1152" y="87"/>
                  </a:lnTo>
                  <a:lnTo>
                    <a:pt x="1152" y="135"/>
                  </a:lnTo>
                  <a:lnTo>
                    <a:pt x="1104" y="135"/>
                  </a:lnTo>
                  <a:lnTo>
                    <a:pt x="1104" y="87"/>
                  </a:lnTo>
                  <a:close/>
                  <a:moveTo>
                    <a:pt x="1200" y="87"/>
                  </a:moveTo>
                  <a:lnTo>
                    <a:pt x="1248" y="87"/>
                  </a:lnTo>
                  <a:lnTo>
                    <a:pt x="1248" y="135"/>
                  </a:lnTo>
                  <a:lnTo>
                    <a:pt x="1200" y="135"/>
                  </a:lnTo>
                  <a:lnTo>
                    <a:pt x="1200" y="87"/>
                  </a:lnTo>
                  <a:close/>
                  <a:moveTo>
                    <a:pt x="1296" y="87"/>
                  </a:moveTo>
                  <a:lnTo>
                    <a:pt x="1344" y="87"/>
                  </a:lnTo>
                  <a:lnTo>
                    <a:pt x="1344" y="135"/>
                  </a:lnTo>
                  <a:lnTo>
                    <a:pt x="1296" y="135"/>
                  </a:lnTo>
                  <a:lnTo>
                    <a:pt x="1296" y="87"/>
                  </a:lnTo>
                  <a:close/>
                  <a:moveTo>
                    <a:pt x="1392" y="87"/>
                  </a:moveTo>
                  <a:lnTo>
                    <a:pt x="1440" y="87"/>
                  </a:lnTo>
                  <a:lnTo>
                    <a:pt x="1440" y="135"/>
                  </a:lnTo>
                  <a:lnTo>
                    <a:pt x="1392" y="135"/>
                  </a:lnTo>
                  <a:lnTo>
                    <a:pt x="1392" y="87"/>
                  </a:lnTo>
                  <a:close/>
                  <a:moveTo>
                    <a:pt x="1488" y="87"/>
                  </a:moveTo>
                  <a:lnTo>
                    <a:pt x="1488" y="87"/>
                  </a:lnTo>
                  <a:lnTo>
                    <a:pt x="1488" y="135"/>
                  </a:lnTo>
                  <a:lnTo>
                    <a:pt x="1488" y="87"/>
                  </a:lnTo>
                  <a:close/>
                  <a:moveTo>
                    <a:pt x="180" y="216"/>
                  </a:moveTo>
                  <a:lnTo>
                    <a:pt x="0" y="111"/>
                  </a:lnTo>
                  <a:lnTo>
                    <a:pt x="180" y="7"/>
                  </a:lnTo>
                  <a:cubicBezTo>
                    <a:pt x="191" y="0"/>
                    <a:pt x="206" y="4"/>
                    <a:pt x="213" y="15"/>
                  </a:cubicBezTo>
                  <a:cubicBezTo>
                    <a:pt x="219" y="27"/>
                    <a:pt x="216" y="42"/>
                    <a:pt x="204" y="48"/>
                  </a:cubicBezTo>
                  <a:lnTo>
                    <a:pt x="60" y="132"/>
                  </a:lnTo>
                  <a:lnTo>
                    <a:pt x="60" y="91"/>
                  </a:lnTo>
                  <a:lnTo>
                    <a:pt x="204" y="175"/>
                  </a:lnTo>
                  <a:cubicBezTo>
                    <a:pt x="216" y="181"/>
                    <a:pt x="219" y="196"/>
                    <a:pt x="213" y="208"/>
                  </a:cubicBezTo>
                  <a:cubicBezTo>
                    <a:pt x="206" y="219"/>
                    <a:pt x="191" y="223"/>
                    <a:pt x="180" y="216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47" name="Freeform 55"/>
            <p:cNvSpPr>
              <a:spLocks noEditPoints="1"/>
            </p:cNvSpPr>
            <p:nvPr/>
          </p:nvSpPr>
          <p:spPr bwMode="auto">
            <a:xfrm>
              <a:off x="1856" y="805"/>
              <a:ext cx="15" cy="282"/>
            </a:xfrm>
            <a:custGeom>
              <a:avLst/>
              <a:gdLst>
                <a:gd name="T0" fmla="*/ 15 w 15"/>
                <a:gd name="T1" fmla="*/ 0 h 282"/>
                <a:gd name="T2" fmla="*/ 15 w 15"/>
                <a:gd name="T3" fmla="*/ 15 h 282"/>
                <a:gd name="T4" fmla="*/ 0 w 15"/>
                <a:gd name="T5" fmla="*/ 15 h 282"/>
                <a:gd name="T6" fmla="*/ 0 w 15"/>
                <a:gd name="T7" fmla="*/ 0 h 282"/>
                <a:gd name="T8" fmla="*/ 15 w 15"/>
                <a:gd name="T9" fmla="*/ 0 h 282"/>
                <a:gd name="T10" fmla="*/ 15 w 15"/>
                <a:gd name="T11" fmla="*/ 30 h 282"/>
                <a:gd name="T12" fmla="*/ 15 w 15"/>
                <a:gd name="T13" fmla="*/ 45 h 282"/>
                <a:gd name="T14" fmla="*/ 0 w 15"/>
                <a:gd name="T15" fmla="*/ 45 h 282"/>
                <a:gd name="T16" fmla="*/ 0 w 15"/>
                <a:gd name="T17" fmla="*/ 30 h 282"/>
                <a:gd name="T18" fmla="*/ 15 w 15"/>
                <a:gd name="T19" fmla="*/ 30 h 282"/>
                <a:gd name="T20" fmla="*/ 15 w 15"/>
                <a:gd name="T21" fmla="*/ 60 h 282"/>
                <a:gd name="T22" fmla="*/ 15 w 15"/>
                <a:gd name="T23" fmla="*/ 74 h 282"/>
                <a:gd name="T24" fmla="*/ 0 w 15"/>
                <a:gd name="T25" fmla="*/ 74 h 282"/>
                <a:gd name="T26" fmla="*/ 0 w 15"/>
                <a:gd name="T27" fmla="*/ 60 h 282"/>
                <a:gd name="T28" fmla="*/ 15 w 15"/>
                <a:gd name="T29" fmla="*/ 60 h 282"/>
                <a:gd name="T30" fmla="*/ 15 w 15"/>
                <a:gd name="T31" fmla="*/ 89 h 282"/>
                <a:gd name="T32" fmla="*/ 15 w 15"/>
                <a:gd name="T33" fmla="*/ 104 h 282"/>
                <a:gd name="T34" fmla="*/ 0 w 15"/>
                <a:gd name="T35" fmla="*/ 104 h 282"/>
                <a:gd name="T36" fmla="*/ 0 w 15"/>
                <a:gd name="T37" fmla="*/ 89 h 282"/>
                <a:gd name="T38" fmla="*/ 15 w 15"/>
                <a:gd name="T39" fmla="*/ 89 h 282"/>
                <a:gd name="T40" fmla="*/ 15 w 15"/>
                <a:gd name="T41" fmla="*/ 119 h 282"/>
                <a:gd name="T42" fmla="*/ 15 w 15"/>
                <a:gd name="T43" fmla="*/ 134 h 282"/>
                <a:gd name="T44" fmla="*/ 0 w 15"/>
                <a:gd name="T45" fmla="*/ 134 h 282"/>
                <a:gd name="T46" fmla="*/ 0 w 15"/>
                <a:gd name="T47" fmla="*/ 119 h 282"/>
                <a:gd name="T48" fmla="*/ 15 w 15"/>
                <a:gd name="T49" fmla="*/ 119 h 282"/>
                <a:gd name="T50" fmla="*/ 15 w 15"/>
                <a:gd name="T51" fmla="*/ 149 h 282"/>
                <a:gd name="T52" fmla="*/ 15 w 15"/>
                <a:gd name="T53" fmla="*/ 163 h 282"/>
                <a:gd name="T54" fmla="*/ 0 w 15"/>
                <a:gd name="T55" fmla="*/ 163 h 282"/>
                <a:gd name="T56" fmla="*/ 0 w 15"/>
                <a:gd name="T57" fmla="*/ 149 h 282"/>
                <a:gd name="T58" fmla="*/ 15 w 15"/>
                <a:gd name="T59" fmla="*/ 149 h 282"/>
                <a:gd name="T60" fmla="*/ 15 w 15"/>
                <a:gd name="T61" fmla="*/ 178 h 282"/>
                <a:gd name="T62" fmla="*/ 15 w 15"/>
                <a:gd name="T63" fmla="*/ 193 h 282"/>
                <a:gd name="T64" fmla="*/ 0 w 15"/>
                <a:gd name="T65" fmla="*/ 193 h 282"/>
                <a:gd name="T66" fmla="*/ 0 w 15"/>
                <a:gd name="T67" fmla="*/ 178 h 282"/>
                <a:gd name="T68" fmla="*/ 15 w 15"/>
                <a:gd name="T69" fmla="*/ 178 h 282"/>
                <a:gd name="T70" fmla="*/ 15 w 15"/>
                <a:gd name="T71" fmla="*/ 208 h 282"/>
                <a:gd name="T72" fmla="*/ 15 w 15"/>
                <a:gd name="T73" fmla="*/ 223 h 282"/>
                <a:gd name="T74" fmla="*/ 0 w 15"/>
                <a:gd name="T75" fmla="*/ 223 h 282"/>
                <a:gd name="T76" fmla="*/ 0 w 15"/>
                <a:gd name="T77" fmla="*/ 208 h 282"/>
                <a:gd name="T78" fmla="*/ 15 w 15"/>
                <a:gd name="T79" fmla="*/ 208 h 282"/>
                <a:gd name="T80" fmla="*/ 15 w 15"/>
                <a:gd name="T81" fmla="*/ 238 h 282"/>
                <a:gd name="T82" fmla="*/ 15 w 15"/>
                <a:gd name="T83" fmla="*/ 252 h 282"/>
                <a:gd name="T84" fmla="*/ 0 w 15"/>
                <a:gd name="T85" fmla="*/ 252 h 282"/>
                <a:gd name="T86" fmla="*/ 0 w 15"/>
                <a:gd name="T87" fmla="*/ 238 h 282"/>
                <a:gd name="T88" fmla="*/ 15 w 15"/>
                <a:gd name="T89" fmla="*/ 238 h 282"/>
                <a:gd name="T90" fmla="*/ 15 w 15"/>
                <a:gd name="T91" fmla="*/ 267 h 282"/>
                <a:gd name="T92" fmla="*/ 15 w 15"/>
                <a:gd name="T93" fmla="*/ 282 h 282"/>
                <a:gd name="T94" fmla="*/ 0 w 15"/>
                <a:gd name="T95" fmla="*/ 282 h 282"/>
                <a:gd name="T96" fmla="*/ 0 w 15"/>
                <a:gd name="T97" fmla="*/ 267 h 282"/>
                <a:gd name="T98" fmla="*/ 15 w 15"/>
                <a:gd name="T99" fmla="*/ 267 h 28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5" h="282">
                  <a:moveTo>
                    <a:pt x="15" y="0"/>
                  </a:moveTo>
                  <a:lnTo>
                    <a:pt x="15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15" y="0"/>
                  </a:lnTo>
                  <a:close/>
                  <a:moveTo>
                    <a:pt x="15" y="30"/>
                  </a:moveTo>
                  <a:lnTo>
                    <a:pt x="15" y="45"/>
                  </a:lnTo>
                  <a:lnTo>
                    <a:pt x="0" y="45"/>
                  </a:lnTo>
                  <a:lnTo>
                    <a:pt x="0" y="30"/>
                  </a:lnTo>
                  <a:lnTo>
                    <a:pt x="15" y="30"/>
                  </a:lnTo>
                  <a:close/>
                  <a:moveTo>
                    <a:pt x="15" y="60"/>
                  </a:moveTo>
                  <a:lnTo>
                    <a:pt x="15" y="74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15" y="60"/>
                  </a:lnTo>
                  <a:close/>
                  <a:moveTo>
                    <a:pt x="15" y="89"/>
                  </a:moveTo>
                  <a:lnTo>
                    <a:pt x="15" y="104"/>
                  </a:lnTo>
                  <a:lnTo>
                    <a:pt x="0" y="104"/>
                  </a:lnTo>
                  <a:lnTo>
                    <a:pt x="0" y="89"/>
                  </a:lnTo>
                  <a:lnTo>
                    <a:pt x="15" y="89"/>
                  </a:lnTo>
                  <a:close/>
                  <a:moveTo>
                    <a:pt x="15" y="119"/>
                  </a:moveTo>
                  <a:lnTo>
                    <a:pt x="15" y="134"/>
                  </a:lnTo>
                  <a:lnTo>
                    <a:pt x="0" y="134"/>
                  </a:lnTo>
                  <a:lnTo>
                    <a:pt x="0" y="119"/>
                  </a:lnTo>
                  <a:lnTo>
                    <a:pt x="15" y="119"/>
                  </a:lnTo>
                  <a:close/>
                  <a:moveTo>
                    <a:pt x="15" y="149"/>
                  </a:moveTo>
                  <a:lnTo>
                    <a:pt x="15" y="163"/>
                  </a:lnTo>
                  <a:lnTo>
                    <a:pt x="0" y="163"/>
                  </a:lnTo>
                  <a:lnTo>
                    <a:pt x="0" y="149"/>
                  </a:lnTo>
                  <a:lnTo>
                    <a:pt x="15" y="149"/>
                  </a:lnTo>
                  <a:close/>
                  <a:moveTo>
                    <a:pt x="15" y="178"/>
                  </a:moveTo>
                  <a:lnTo>
                    <a:pt x="15" y="193"/>
                  </a:lnTo>
                  <a:lnTo>
                    <a:pt x="0" y="193"/>
                  </a:lnTo>
                  <a:lnTo>
                    <a:pt x="0" y="178"/>
                  </a:lnTo>
                  <a:lnTo>
                    <a:pt x="15" y="178"/>
                  </a:lnTo>
                  <a:close/>
                  <a:moveTo>
                    <a:pt x="15" y="208"/>
                  </a:moveTo>
                  <a:lnTo>
                    <a:pt x="15" y="223"/>
                  </a:lnTo>
                  <a:lnTo>
                    <a:pt x="0" y="223"/>
                  </a:lnTo>
                  <a:lnTo>
                    <a:pt x="0" y="208"/>
                  </a:lnTo>
                  <a:lnTo>
                    <a:pt x="15" y="208"/>
                  </a:lnTo>
                  <a:close/>
                  <a:moveTo>
                    <a:pt x="15" y="238"/>
                  </a:moveTo>
                  <a:lnTo>
                    <a:pt x="15" y="252"/>
                  </a:lnTo>
                  <a:lnTo>
                    <a:pt x="0" y="252"/>
                  </a:lnTo>
                  <a:lnTo>
                    <a:pt x="0" y="238"/>
                  </a:lnTo>
                  <a:lnTo>
                    <a:pt x="15" y="238"/>
                  </a:lnTo>
                  <a:close/>
                  <a:moveTo>
                    <a:pt x="15" y="267"/>
                  </a:moveTo>
                  <a:lnTo>
                    <a:pt x="15" y="282"/>
                  </a:lnTo>
                  <a:lnTo>
                    <a:pt x="0" y="282"/>
                  </a:lnTo>
                  <a:lnTo>
                    <a:pt x="0" y="267"/>
                  </a:lnTo>
                  <a:lnTo>
                    <a:pt x="15" y="267"/>
                  </a:ln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48" name="Rectangle 56"/>
            <p:cNvSpPr>
              <a:spLocks noChangeArrowheads="1"/>
            </p:cNvSpPr>
            <p:nvPr/>
          </p:nvSpPr>
          <p:spPr bwMode="auto">
            <a:xfrm>
              <a:off x="1532" y="712"/>
              <a:ext cx="38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健診結果情報</a:t>
              </a:r>
              <a:endParaRPr lang="ja-JP" altLang="ja-JP"/>
            </a:p>
          </p:txBody>
        </p:sp>
        <p:sp>
          <p:nvSpPr>
            <p:cNvPr id="8249" name="Freeform 57"/>
            <p:cNvSpPr>
              <a:spLocks noEditPoints="1"/>
            </p:cNvSpPr>
            <p:nvPr/>
          </p:nvSpPr>
          <p:spPr bwMode="auto">
            <a:xfrm>
              <a:off x="798" y="1245"/>
              <a:ext cx="340" cy="69"/>
            </a:xfrm>
            <a:custGeom>
              <a:avLst/>
              <a:gdLst>
                <a:gd name="T0" fmla="*/ 310 w 1105"/>
                <a:gd name="T1" fmla="*/ 27 h 223"/>
                <a:gd name="T2" fmla="*/ 325 w 1105"/>
                <a:gd name="T3" fmla="*/ 42 h 223"/>
                <a:gd name="T4" fmla="*/ 296 w 1105"/>
                <a:gd name="T5" fmla="*/ 27 h 223"/>
                <a:gd name="T6" fmla="*/ 281 w 1105"/>
                <a:gd name="T7" fmla="*/ 42 h 223"/>
                <a:gd name="T8" fmla="*/ 296 w 1105"/>
                <a:gd name="T9" fmla="*/ 27 h 223"/>
                <a:gd name="T10" fmla="*/ 251 w 1105"/>
                <a:gd name="T11" fmla="*/ 27 h 223"/>
                <a:gd name="T12" fmla="*/ 266 w 1105"/>
                <a:gd name="T13" fmla="*/ 42 h 223"/>
                <a:gd name="T14" fmla="*/ 237 w 1105"/>
                <a:gd name="T15" fmla="*/ 27 h 223"/>
                <a:gd name="T16" fmla="*/ 222 w 1105"/>
                <a:gd name="T17" fmla="*/ 42 h 223"/>
                <a:gd name="T18" fmla="*/ 237 w 1105"/>
                <a:gd name="T19" fmla="*/ 27 h 223"/>
                <a:gd name="T20" fmla="*/ 192 w 1105"/>
                <a:gd name="T21" fmla="*/ 27 h 223"/>
                <a:gd name="T22" fmla="*/ 207 w 1105"/>
                <a:gd name="T23" fmla="*/ 42 h 223"/>
                <a:gd name="T24" fmla="*/ 178 w 1105"/>
                <a:gd name="T25" fmla="*/ 27 h 223"/>
                <a:gd name="T26" fmla="*/ 163 w 1105"/>
                <a:gd name="T27" fmla="*/ 42 h 223"/>
                <a:gd name="T28" fmla="*/ 178 w 1105"/>
                <a:gd name="T29" fmla="*/ 27 h 223"/>
                <a:gd name="T30" fmla="*/ 133 w 1105"/>
                <a:gd name="T31" fmla="*/ 27 h 223"/>
                <a:gd name="T32" fmla="*/ 148 w 1105"/>
                <a:gd name="T33" fmla="*/ 42 h 223"/>
                <a:gd name="T34" fmla="*/ 118 w 1105"/>
                <a:gd name="T35" fmla="*/ 27 h 223"/>
                <a:gd name="T36" fmla="*/ 104 w 1105"/>
                <a:gd name="T37" fmla="*/ 42 h 223"/>
                <a:gd name="T38" fmla="*/ 118 w 1105"/>
                <a:gd name="T39" fmla="*/ 27 h 223"/>
                <a:gd name="T40" fmla="*/ 74 w 1105"/>
                <a:gd name="T41" fmla="*/ 27 h 223"/>
                <a:gd name="T42" fmla="*/ 89 w 1105"/>
                <a:gd name="T43" fmla="*/ 42 h 223"/>
                <a:gd name="T44" fmla="*/ 59 w 1105"/>
                <a:gd name="T45" fmla="*/ 27 h 223"/>
                <a:gd name="T46" fmla="*/ 45 w 1105"/>
                <a:gd name="T47" fmla="*/ 42 h 223"/>
                <a:gd name="T48" fmla="*/ 59 w 1105"/>
                <a:gd name="T49" fmla="*/ 27 h 223"/>
                <a:gd name="T50" fmla="*/ 15 w 1105"/>
                <a:gd name="T51" fmla="*/ 27 h 223"/>
                <a:gd name="T52" fmla="*/ 30 w 1105"/>
                <a:gd name="T53" fmla="*/ 42 h 223"/>
                <a:gd name="T54" fmla="*/ 0 w 1105"/>
                <a:gd name="T55" fmla="*/ 27 h 223"/>
                <a:gd name="T56" fmla="*/ 0 w 1105"/>
                <a:gd name="T57" fmla="*/ 42 h 223"/>
                <a:gd name="T58" fmla="*/ 0 w 1105"/>
                <a:gd name="T59" fmla="*/ 27 h 223"/>
                <a:gd name="T60" fmla="*/ 340 w 1105"/>
                <a:gd name="T61" fmla="*/ 34 h 223"/>
                <a:gd name="T62" fmla="*/ 274 w 1105"/>
                <a:gd name="T63" fmla="*/ 5 h 223"/>
                <a:gd name="T64" fmla="*/ 322 w 1105"/>
                <a:gd name="T65" fmla="*/ 41 h 223"/>
                <a:gd name="T66" fmla="*/ 277 w 1105"/>
                <a:gd name="T67" fmla="*/ 54 h 223"/>
                <a:gd name="T68" fmla="*/ 285 w 1105"/>
                <a:gd name="T69" fmla="*/ 67 h 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5" h="223"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925" y="216"/>
                  </a:moveTo>
                  <a:lnTo>
                    <a:pt x="1105" y="111"/>
                  </a:lnTo>
                  <a:lnTo>
                    <a:pt x="925" y="7"/>
                  </a:lnTo>
                  <a:cubicBezTo>
                    <a:pt x="914" y="0"/>
                    <a:pt x="899" y="4"/>
                    <a:pt x="892" y="15"/>
                  </a:cubicBezTo>
                  <a:cubicBezTo>
                    <a:pt x="886" y="27"/>
                    <a:pt x="889" y="42"/>
                    <a:pt x="901" y="48"/>
                  </a:cubicBezTo>
                  <a:lnTo>
                    <a:pt x="1045" y="132"/>
                  </a:lnTo>
                  <a:lnTo>
                    <a:pt x="1045" y="91"/>
                  </a:lnTo>
                  <a:lnTo>
                    <a:pt x="901" y="175"/>
                  </a:lnTo>
                  <a:cubicBezTo>
                    <a:pt x="889" y="181"/>
                    <a:pt x="886" y="196"/>
                    <a:pt x="892" y="208"/>
                  </a:cubicBezTo>
                  <a:cubicBezTo>
                    <a:pt x="899" y="219"/>
                    <a:pt x="914" y="223"/>
                    <a:pt x="925" y="216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50" name="Freeform 58"/>
            <p:cNvSpPr>
              <a:spLocks noEditPoints="1"/>
            </p:cNvSpPr>
            <p:nvPr/>
          </p:nvSpPr>
          <p:spPr bwMode="auto">
            <a:xfrm>
              <a:off x="763" y="1270"/>
              <a:ext cx="69" cy="410"/>
            </a:xfrm>
            <a:custGeom>
              <a:avLst/>
              <a:gdLst>
                <a:gd name="T0" fmla="*/ 27 w 223"/>
                <a:gd name="T1" fmla="*/ 15 h 1329"/>
                <a:gd name="T2" fmla="*/ 42 w 223"/>
                <a:gd name="T3" fmla="*/ 0 h 1329"/>
                <a:gd name="T4" fmla="*/ 27 w 223"/>
                <a:gd name="T5" fmla="*/ 30 h 1329"/>
                <a:gd name="T6" fmla="*/ 42 w 223"/>
                <a:gd name="T7" fmla="*/ 44 h 1329"/>
                <a:gd name="T8" fmla="*/ 27 w 223"/>
                <a:gd name="T9" fmla="*/ 30 h 1329"/>
                <a:gd name="T10" fmla="*/ 27 w 223"/>
                <a:gd name="T11" fmla="*/ 74 h 1329"/>
                <a:gd name="T12" fmla="*/ 42 w 223"/>
                <a:gd name="T13" fmla="*/ 59 h 1329"/>
                <a:gd name="T14" fmla="*/ 27 w 223"/>
                <a:gd name="T15" fmla="*/ 89 h 1329"/>
                <a:gd name="T16" fmla="*/ 42 w 223"/>
                <a:gd name="T17" fmla="*/ 104 h 1329"/>
                <a:gd name="T18" fmla="*/ 27 w 223"/>
                <a:gd name="T19" fmla="*/ 89 h 1329"/>
                <a:gd name="T20" fmla="*/ 27 w 223"/>
                <a:gd name="T21" fmla="*/ 133 h 1329"/>
                <a:gd name="T22" fmla="*/ 42 w 223"/>
                <a:gd name="T23" fmla="*/ 118 h 1329"/>
                <a:gd name="T24" fmla="*/ 27 w 223"/>
                <a:gd name="T25" fmla="*/ 148 h 1329"/>
                <a:gd name="T26" fmla="*/ 42 w 223"/>
                <a:gd name="T27" fmla="*/ 163 h 1329"/>
                <a:gd name="T28" fmla="*/ 27 w 223"/>
                <a:gd name="T29" fmla="*/ 148 h 1329"/>
                <a:gd name="T30" fmla="*/ 27 w 223"/>
                <a:gd name="T31" fmla="*/ 193 h 1329"/>
                <a:gd name="T32" fmla="*/ 42 w 223"/>
                <a:gd name="T33" fmla="*/ 178 h 1329"/>
                <a:gd name="T34" fmla="*/ 27 w 223"/>
                <a:gd name="T35" fmla="*/ 207 h 1329"/>
                <a:gd name="T36" fmla="*/ 42 w 223"/>
                <a:gd name="T37" fmla="*/ 222 h 1329"/>
                <a:gd name="T38" fmla="*/ 27 w 223"/>
                <a:gd name="T39" fmla="*/ 207 h 1329"/>
                <a:gd name="T40" fmla="*/ 27 w 223"/>
                <a:gd name="T41" fmla="*/ 252 h 1329"/>
                <a:gd name="T42" fmla="*/ 42 w 223"/>
                <a:gd name="T43" fmla="*/ 237 h 1329"/>
                <a:gd name="T44" fmla="*/ 27 w 223"/>
                <a:gd name="T45" fmla="*/ 267 h 1329"/>
                <a:gd name="T46" fmla="*/ 42 w 223"/>
                <a:gd name="T47" fmla="*/ 281 h 1329"/>
                <a:gd name="T48" fmla="*/ 27 w 223"/>
                <a:gd name="T49" fmla="*/ 267 h 1329"/>
                <a:gd name="T50" fmla="*/ 27 w 223"/>
                <a:gd name="T51" fmla="*/ 311 h 1329"/>
                <a:gd name="T52" fmla="*/ 42 w 223"/>
                <a:gd name="T53" fmla="*/ 296 h 1329"/>
                <a:gd name="T54" fmla="*/ 27 w 223"/>
                <a:gd name="T55" fmla="*/ 326 h 1329"/>
                <a:gd name="T56" fmla="*/ 42 w 223"/>
                <a:gd name="T57" fmla="*/ 341 h 1329"/>
                <a:gd name="T58" fmla="*/ 27 w 223"/>
                <a:gd name="T59" fmla="*/ 326 h 1329"/>
                <a:gd name="T60" fmla="*/ 27 w 223"/>
                <a:gd name="T61" fmla="*/ 370 h 1329"/>
                <a:gd name="T62" fmla="*/ 42 w 223"/>
                <a:gd name="T63" fmla="*/ 355 h 1329"/>
                <a:gd name="T64" fmla="*/ 27 w 223"/>
                <a:gd name="T65" fmla="*/ 385 h 1329"/>
                <a:gd name="T66" fmla="*/ 42 w 223"/>
                <a:gd name="T67" fmla="*/ 395 h 1329"/>
                <a:gd name="T68" fmla="*/ 27 w 223"/>
                <a:gd name="T69" fmla="*/ 385 h 1329"/>
                <a:gd name="T70" fmla="*/ 34 w 223"/>
                <a:gd name="T71" fmla="*/ 410 h 1329"/>
                <a:gd name="T72" fmla="*/ 64 w 223"/>
                <a:gd name="T73" fmla="*/ 344 h 1329"/>
                <a:gd name="T74" fmla="*/ 28 w 223"/>
                <a:gd name="T75" fmla="*/ 391 h 1329"/>
                <a:gd name="T76" fmla="*/ 15 w 223"/>
                <a:gd name="T77" fmla="*/ 347 h 1329"/>
                <a:gd name="T78" fmla="*/ 2 w 223"/>
                <a:gd name="T79" fmla="*/ 354 h 13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23" h="1329">
                  <a:moveTo>
                    <a:pt x="87" y="0"/>
                  </a:moveTo>
                  <a:lnTo>
                    <a:pt x="87" y="48"/>
                  </a:lnTo>
                  <a:lnTo>
                    <a:pt x="135" y="48"/>
                  </a:lnTo>
                  <a:lnTo>
                    <a:pt x="135" y="0"/>
                  </a:lnTo>
                  <a:lnTo>
                    <a:pt x="87" y="0"/>
                  </a:lnTo>
                  <a:close/>
                  <a:moveTo>
                    <a:pt x="87" y="96"/>
                  </a:moveTo>
                  <a:lnTo>
                    <a:pt x="87" y="144"/>
                  </a:lnTo>
                  <a:lnTo>
                    <a:pt x="135" y="144"/>
                  </a:lnTo>
                  <a:lnTo>
                    <a:pt x="135" y="96"/>
                  </a:lnTo>
                  <a:lnTo>
                    <a:pt x="87" y="96"/>
                  </a:lnTo>
                  <a:close/>
                  <a:moveTo>
                    <a:pt x="87" y="192"/>
                  </a:moveTo>
                  <a:lnTo>
                    <a:pt x="87" y="240"/>
                  </a:lnTo>
                  <a:lnTo>
                    <a:pt x="135" y="240"/>
                  </a:lnTo>
                  <a:lnTo>
                    <a:pt x="135" y="192"/>
                  </a:lnTo>
                  <a:lnTo>
                    <a:pt x="87" y="192"/>
                  </a:lnTo>
                  <a:close/>
                  <a:moveTo>
                    <a:pt x="87" y="288"/>
                  </a:moveTo>
                  <a:lnTo>
                    <a:pt x="87" y="336"/>
                  </a:lnTo>
                  <a:lnTo>
                    <a:pt x="135" y="336"/>
                  </a:lnTo>
                  <a:lnTo>
                    <a:pt x="135" y="288"/>
                  </a:lnTo>
                  <a:lnTo>
                    <a:pt x="87" y="288"/>
                  </a:lnTo>
                  <a:close/>
                  <a:moveTo>
                    <a:pt x="87" y="384"/>
                  </a:moveTo>
                  <a:lnTo>
                    <a:pt x="87" y="432"/>
                  </a:lnTo>
                  <a:lnTo>
                    <a:pt x="135" y="432"/>
                  </a:lnTo>
                  <a:lnTo>
                    <a:pt x="135" y="384"/>
                  </a:lnTo>
                  <a:lnTo>
                    <a:pt x="87" y="384"/>
                  </a:lnTo>
                  <a:close/>
                  <a:moveTo>
                    <a:pt x="87" y="480"/>
                  </a:moveTo>
                  <a:lnTo>
                    <a:pt x="87" y="528"/>
                  </a:lnTo>
                  <a:lnTo>
                    <a:pt x="135" y="528"/>
                  </a:lnTo>
                  <a:lnTo>
                    <a:pt x="135" y="480"/>
                  </a:lnTo>
                  <a:lnTo>
                    <a:pt x="87" y="480"/>
                  </a:lnTo>
                  <a:close/>
                  <a:moveTo>
                    <a:pt x="87" y="576"/>
                  </a:moveTo>
                  <a:lnTo>
                    <a:pt x="87" y="624"/>
                  </a:lnTo>
                  <a:lnTo>
                    <a:pt x="135" y="624"/>
                  </a:lnTo>
                  <a:lnTo>
                    <a:pt x="135" y="576"/>
                  </a:lnTo>
                  <a:lnTo>
                    <a:pt x="87" y="576"/>
                  </a:lnTo>
                  <a:close/>
                  <a:moveTo>
                    <a:pt x="87" y="672"/>
                  </a:moveTo>
                  <a:lnTo>
                    <a:pt x="87" y="720"/>
                  </a:lnTo>
                  <a:lnTo>
                    <a:pt x="135" y="720"/>
                  </a:lnTo>
                  <a:lnTo>
                    <a:pt x="135" y="672"/>
                  </a:lnTo>
                  <a:lnTo>
                    <a:pt x="87" y="672"/>
                  </a:lnTo>
                  <a:close/>
                  <a:moveTo>
                    <a:pt x="87" y="768"/>
                  </a:moveTo>
                  <a:lnTo>
                    <a:pt x="87" y="816"/>
                  </a:lnTo>
                  <a:lnTo>
                    <a:pt x="135" y="816"/>
                  </a:lnTo>
                  <a:lnTo>
                    <a:pt x="135" y="768"/>
                  </a:lnTo>
                  <a:lnTo>
                    <a:pt x="87" y="768"/>
                  </a:lnTo>
                  <a:close/>
                  <a:moveTo>
                    <a:pt x="87" y="864"/>
                  </a:moveTo>
                  <a:lnTo>
                    <a:pt x="87" y="912"/>
                  </a:lnTo>
                  <a:lnTo>
                    <a:pt x="135" y="912"/>
                  </a:lnTo>
                  <a:lnTo>
                    <a:pt x="135" y="864"/>
                  </a:lnTo>
                  <a:lnTo>
                    <a:pt x="87" y="864"/>
                  </a:lnTo>
                  <a:close/>
                  <a:moveTo>
                    <a:pt x="87" y="960"/>
                  </a:moveTo>
                  <a:lnTo>
                    <a:pt x="87" y="1008"/>
                  </a:lnTo>
                  <a:lnTo>
                    <a:pt x="135" y="1008"/>
                  </a:lnTo>
                  <a:lnTo>
                    <a:pt x="135" y="960"/>
                  </a:lnTo>
                  <a:lnTo>
                    <a:pt x="87" y="960"/>
                  </a:lnTo>
                  <a:close/>
                  <a:moveTo>
                    <a:pt x="87" y="1056"/>
                  </a:moveTo>
                  <a:lnTo>
                    <a:pt x="87" y="1104"/>
                  </a:lnTo>
                  <a:lnTo>
                    <a:pt x="135" y="1104"/>
                  </a:lnTo>
                  <a:lnTo>
                    <a:pt x="135" y="1056"/>
                  </a:lnTo>
                  <a:lnTo>
                    <a:pt x="87" y="1056"/>
                  </a:lnTo>
                  <a:close/>
                  <a:moveTo>
                    <a:pt x="87" y="1152"/>
                  </a:moveTo>
                  <a:lnTo>
                    <a:pt x="87" y="1200"/>
                  </a:lnTo>
                  <a:lnTo>
                    <a:pt x="135" y="1200"/>
                  </a:lnTo>
                  <a:lnTo>
                    <a:pt x="135" y="1152"/>
                  </a:lnTo>
                  <a:lnTo>
                    <a:pt x="87" y="1152"/>
                  </a:lnTo>
                  <a:close/>
                  <a:moveTo>
                    <a:pt x="87" y="1248"/>
                  </a:moveTo>
                  <a:lnTo>
                    <a:pt x="87" y="1281"/>
                  </a:lnTo>
                  <a:lnTo>
                    <a:pt x="135" y="1281"/>
                  </a:lnTo>
                  <a:lnTo>
                    <a:pt x="135" y="1248"/>
                  </a:lnTo>
                  <a:lnTo>
                    <a:pt x="87" y="1248"/>
                  </a:lnTo>
                  <a:close/>
                  <a:moveTo>
                    <a:pt x="7" y="1149"/>
                  </a:moveTo>
                  <a:lnTo>
                    <a:pt x="111" y="1329"/>
                  </a:lnTo>
                  <a:lnTo>
                    <a:pt x="216" y="1149"/>
                  </a:lnTo>
                  <a:cubicBezTo>
                    <a:pt x="223" y="1138"/>
                    <a:pt x="219" y="1123"/>
                    <a:pt x="208" y="1116"/>
                  </a:cubicBezTo>
                  <a:cubicBezTo>
                    <a:pt x="196" y="1110"/>
                    <a:pt x="181" y="1113"/>
                    <a:pt x="175" y="1125"/>
                  </a:cubicBezTo>
                  <a:lnTo>
                    <a:pt x="91" y="1269"/>
                  </a:lnTo>
                  <a:lnTo>
                    <a:pt x="132" y="1269"/>
                  </a:lnTo>
                  <a:lnTo>
                    <a:pt x="48" y="1125"/>
                  </a:lnTo>
                  <a:cubicBezTo>
                    <a:pt x="42" y="1113"/>
                    <a:pt x="27" y="1110"/>
                    <a:pt x="15" y="1116"/>
                  </a:cubicBezTo>
                  <a:cubicBezTo>
                    <a:pt x="4" y="1123"/>
                    <a:pt x="0" y="1138"/>
                    <a:pt x="7" y="1149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51" name="Rectangle 59"/>
            <p:cNvSpPr>
              <a:spLocks noChangeArrowheads="1"/>
            </p:cNvSpPr>
            <p:nvPr/>
          </p:nvSpPr>
          <p:spPr bwMode="auto">
            <a:xfrm>
              <a:off x="812" y="1512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252" name="Rectangle 60"/>
            <p:cNvSpPr>
              <a:spLocks noChangeArrowheads="1"/>
            </p:cNvSpPr>
            <p:nvPr/>
          </p:nvSpPr>
          <p:spPr bwMode="auto">
            <a:xfrm>
              <a:off x="472" y="1171"/>
              <a:ext cx="62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結果情報（数値、通過）</a:t>
              </a:r>
              <a:endParaRPr lang="ja-JP" altLang="ja-JP"/>
            </a:p>
          </p:txBody>
        </p:sp>
        <p:sp>
          <p:nvSpPr>
            <p:cNvPr id="8253" name="Freeform 61"/>
            <p:cNvSpPr>
              <a:spLocks noEditPoints="1"/>
            </p:cNvSpPr>
            <p:nvPr/>
          </p:nvSpPr>
          <p:spPr bwMode="auto">
            <a:xfrm>
              <a:off x="1346" y="1527"/>
              <a:ext cx="68" cy="1274"/>
            </a:xfrm>
            <a:custGeom>
              <a:avLst/>
              <a:gdLst>
                <a:gd name="T0" fmla="*/ 41 w 223"/>
                <a:gd name="T1" fmla="*/ 15 h 4128"/>
                <a:gd name="T2" fmla="*/ 41 w 223"/>
                <a:gd name="T3" fmla="*/ 59 h 4128"/>
                <a:gd name="T4" fmla="*/ 27 w 223"/>
                <a:gd name="T5" fmla="*/ 89 h 4128"/>
                <a:gd name="T6" fmla="*/ 27 w 223"/>
                <a:gd name="T7" fmla="*/ 104 h 4128"/>
                <a:gd name="T8" fmla="*/ 27 w 223"/>
                <a:gd name="T9" fmla="*/ 104 h 4128"/>
                <a:gd name="T10" fmla="*/ 41 w 223"/>
                <a:gd name="T11" fmla="*/ 133 h 4128"/>
                <a:gd name="T12" fmla="*/ 41 w 223"/>
                <a:gd name="T13" fmla="*/ 178 h 4128"/>
                <a:gd name="T14" fmla="*/ 27 w 223"/>
                <a:gd name="T15" fmla="*/ 207 h 4128"/>
                <a:gd name="T16" fmla="*/ 27 w 223"/>
                <a:gd name="T17" fmla="*/ 222 h 4128"/>
                <a:gd name="T18" fmla="*/ 27 w 223"/>
                <a:gd name="T19" fmla="*/ 222 h 4128"/>
                <a:gd name="T20" fmla="*/ 41 w 223"/>
                <a:gd name="T21" fmla="*/ 252 h 4128"/>
                <a:gd name="T22" fmla="*/ 41 w 223"/>
                <a:gd name="T23" fmla="*/ 296 h 4128"/>
                <a:gd name="T24" fmla="*/ 27 w 223"/>
                <a:gd name="T25" fmla="*/ 326 h 4128"/>
                <a:gd name="T26" fmla="*/ 27 w 223"/>
                <a:gd name="T27" fmla="*/ 341 h 4128"/>
                <a:gd name="T28" fmla="*/ 27 w 223"/>
                <a:gd name="T29" fmla="*/ 341 h 4128"/>
                <a:gd name="T30" fmla="*/ 41 w 223"/>
                <a:gd name="T31" fmla="*/ 370 h 4128"/>
                <a:gd name="T32" fmla="*/ 41 w 223"/>
                <a:gd name="T33" fmla="*/ 415 h 4128"/>
                <a:gd name="T34" fmla="*/ 27 w 223"/>
                <a:gd name="T35" fmla="*/ 444 h 4128"/>
                <a:gd name="T36" fmla="*/ 27 w 223"/>
                <a:gd name="T37" fmla="*/ 459 h 4128"/>
                <a:gd name="T38" fmla="*/ 27 w 223"/>
                <a:gd name="T39" fmla="*/ 459 h 4128"/>
                <a:gd name="T40" fmla="*/ 41 w 223"/>
                <a:gd name="T41" fmla="*/ 489 h 4128"/>
                <a:gd name="T42" fmla="*/ 41 w 223"/>
                <a:gd name="T43" fmla="*/ 533 h 4128"/>
                <a:gd name="T44" fmla="*/ 27 w 223"/>
                <a:gd name="T45" fmla="*/ 563 h 4128"/>
                <a:gd name="T46" fmla="*/ 27 w 223"/>
                <a:gd name="T47" fmla="*/ 578 h 4128"/>
                <a:gd name="T48" fmla="*/ 27 w 223"/>
                <a:gd name="T49" fmla="*/ 578 h 4128"/>
                <a:gd name="T50" fmla="*/ 41 w 223"/>
                <a:gd name="T51" fmla="*/ 607 h 4128"/>
                <a:gd name="T52" fmla="*/ 41 w 223"/>
                <a:gd name="T53" fmla="*/ 652 h 4128"/>
                <a:gd name="T54" fmla="*/ 27 w 223"/>
                <a:gd name="T55" fmla="*/ 681 h 4128"/>
                <a:gd name="T56" fmla="*/ 27 w 223"/>
                <a:gd name="T57" fmla="*/ 696 h 4128"/>
                <a:gd name="T58" fmla="*/ 27 w 223"/>
                <a:gd name="T59" fmla="*/ 696 h 4128"/>
                <a:gd name="T60" fmla="*/ 41 w 223"/>
                <a:gd name="T61" fmla="*/ 726 h 4128"/>
                <a:gd name="T62" fmla="*/ 41 w 223"/>
                <a:gd name="T63" fmla="*/ 770 h 4128"/>
                <a:gd name="T64" fmla="*/ 27 w 223"/>
                <a:gd name="T65" fmla="*/ 800 h 4128"/>
                <a:gd name="T66" fmla="*/ 27 w 223"/>
                <a:gd name="T67" fmla="*/ 815 h 4128"/>
                <a:gd name="T68" fmla="*/ 27 w 223"/>
                <a:gd name="T69" fmla="*/ 815 h 4128"/>
                <a:gd name="T70" fmla="*/ 41 w 223"/>
                <a:gd name="T71" fmla="*/ 844 h 4128"/>
                <a:gd name="T72" fmla="*/ 41 w 223"/>
                <a:gd name="T73" fmla="*/ 889 h 4128"/>
                <a:gd name="T74" fmla="*/ 27 w 223"/>
                <a:gd name="T75" fmla="*/ 918 h 4128"/>
                <a:gd name="T76" fmla="*/ 27 w 223"/>
                <a:gd name="T77" fmla="*/ 933 h 4128"/>
                <a:gd name="T78" fmla="*/ 27 w 223"/>
                <a:gd name="T79" fmla="*/ 933 h 4128"/>
                <a:gd name="T80" fmla="*/ 41 w 223"/>
                <a:gd name="T81" fmla="*/ 963 h 4128"/>
                <a:gd name="T82" fmla="*/ 41 w 223"/>
                <a:gd name="T83" fmla="*/ 1007 h 4128"/>
                <a:gd name="T84" fmla="*/ 27 w 223"/>
                <a:gd name="T85" fmla="*/ 1037 h 4128"/>
                <a:gd name="T86" fmla="*/ 27 w 223"/>
                <a:gd name="T87" fmla="*/ 1052 h 4128"/>
                <a:gd name="T88" fmla="*/ 27 w 223"/>
                <a:gd name="T89" fmla="*/ 1052 h 4128"/>
                <a:gd name="T90" fmla="*/ 41 w 223"/>
                <a:gd name="T91" fmla="*/ 1081 h 4128"/>
                <a:gd name="T92" fmla="*/ 41 w 223"/>
                <a:gd name="T93" fmla="*/ 1126 h 4128"/>
                <a:gd name="T94" fmla="*/ 27 w 223"/>
                <a:gd name="T95" fmla="*/ 1155 h 4128"/>
                <a:gd name="T96" fmla="*/ 27 w 223"/>
                <a:gd name="T97" fmla="*/ 1170 h 4128"/>
                <a:gd name="T98" fmla="*/ 27 w 223"/>
                <a:gd name="T99" fmla="*/ 1170 h 4128"/>
                <a:gd name="T100" fmla="*/ 41 w 223"/>
                <a:gd name="T101" fmla="*/ 1200 h 4128"/>
                <a:gd name="T102" fmla="*/ 41 w 223"/>
                <a:gd name="T103" fmla="*/ 1244 h 4128"/>
                <a:gd name="T104" fmla="*/ 27 w 223"/>
                <a:gd name="T105" fmla="*/ 1274 h 4128"/>
                <a:gd name="T106" fmla="*/ 66 w 223"/>
                <a:gd name="T107" fmla="*/ 56 h 4128"/>
                <a:gd name="T108" fmla="*/ 15 w 223"/>
                <a:gd name="T109" fmla="*/ 63 h 4128"/>
                <a:gd name="T110" fmla="*/ 63 w 223"/>
                <a:gd name="T111" fmla="*/ 66 h 41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23" h="4128">
                  <a:moveTo>
                    <a:pt x="87" y="48"/>
                  </a:moveTo>
                  <a:lnTo>
                    <a:pt x="87" y="96"/>
                  </a:lnTo>
                  <a:lnTo>
                    <a:pt x="135" y="96"/>
                  </a:lnTo>
                  <a:lnTo>
                    <a:pt x="135" y="48"/>
                  </a:lnTo>
                  <a:lnTo>
                    <a:pt x="87" y="48"/>
                  </a:lnTo>
                  <a:close/>
                  <a:moveTo>
                    <a:pt x="87" y="144"/>
                  </a:moveTo>
                  <a:lnTo>
                    <a:pt x="87" y="192"/>
                  </a:lnTo>
                  <a:lnTo>
                    <a:pt x="135" y="192"/>
                  </a:lnTo>
                  <a:lnTo>
                    <a:pt x="135" y="144"/>
                  </a:lnTo>
                  <a:lnTo>
                    <a:pt x="87" y="144"/>
                  </a:lnTo>
                  <a:close/>
                  <a:moveTo>
                    <a:pt x="87" y="240"/>
                  </a:moveTo>
                  <a:lnTo>
                    <a:pt x="87" y="288"/>
                  </a:lnTo>
                  <a:lnTo>
                    <a:pt x="135" y="288"/>
                  </a:lnTo>
                  <a:lnTo>
                    <a:pt x="135" y="240"/>
                  </a:lnTo>
                  <a:lnTo>
                    <a:pt x="87" y="240"/>
                  </a:lnTo>
                  <a:close/>
                  <a:moveTo>
                    <a:pt x="87" y="336"/>
                  </a:moveTo>
                  <a:lnTo>
                    <a:pt x="87" y="384"/>
                  </a:lnTo>
                  <a:lnTo>
                    <a:pt x="135" y="384"/>
                  </a:lnTo>
                  <a:lnTo>
                    <a:pt x="135" y="336"/>
                  </a:lnTo>
                  <a:lnTo>
                    <a:pt x="87" y="336"/>
                  </a:lnTo>
                  <a:close/>
                  <a:moveTo>
                    <a:pt x="87" y="432"/>
                  </a:moveTo>
                  <a:lnTo>
                    <a:pt x="87" y="480"/>
                  </a:lnTo>
                  <a:lnTo>
                    <a:pt x="135" y="480"/>
                  </a:lnTo>
                  <a:lnTo>
                    <a:pt x="135" y="432"/>
                  </a:lnTo>
                  <a:lnTo>
                    <a:pt x="87" y="432"/>
                  </a:lnTo>
                  <a:close/>
                  <a:moveTo>
                    <a:pt x="87" y="528"/>
                  </a:moveTo>
                  <a:lnTo>
                    <a:pt x="87" y="576"/>
                  </a:lnTo>
                  <a:lnTo>
                    <a:pt x="135" y="576"/>
                  </a:lnTo>
                  <a:lnTo>
                    <a:pt x="135" y="528"/>
                  </a:lnTo>
                  <a:lnTo>
                    <a:pt x="87" y="528"/>
                  </a:lnTo>
                  <a:close/>
                  <a:moveTo>
                    <a:pt x="87" y="624"/>
                  </a:moveTo>
                  <a:lnTo>
                    <a:pt x="87" y="672"/>
                  </a:lnTo>
                  <a:lnTo>
                    <a:pt x="135" y="672"/>
                  </a:lnTo>
                  <a:lnTo>
                    <a:pt x="135" y="624"/>
                  </a:lnTo>
                  <a:lnTo>
                    <a:pt x="87" y="624"/>
                  </a:lnTo>
                  <a:close/>
                  <a:moveTo>
                    <a:pt x="87" y="720"/>
                  </a:moveTo>
                  <a:lnTo>
                    <a:pt x="87" y="768"/>
                  </a:lnTo>
                  <a:lnTo>
                    <a:pt x="135" y="768"/>
                  </a:lnTo>
                  <a:lnTo>
                    <a:pt x="135" y="720"/>
                  </a:lnTo>
                  <a:lnTo>
                    <a:pt x="87" y="720"/>
                  </a:lnTo>
                  <a:close/>
                  <a:moveTo>
                    <a:pt x="87" y="816"/>
                  </a:moveTo>
                  <a:lnTo>
                    <a:pt x="87" y="864"/>
                  </a:lnTo>
                  <a:lnTo>
                    <a:pt x="135" y="864"/>
                  </a:lnTo>
                  <a:lnTo>
                    <a:pt x="135" y="816"/>
                  </a:lnTo>
                  <a:lnTo>
                    <a:pt x="87" y="816"/>
                  </a:lnTo>
                  <a:close/>
                  <a:moveTo>
                    <a:pt x="87" y="912"/>
                  </a:moveTo>
                  <a:lnTo>
                    <a:pt x="87" y="960"/>
                  </a:lnTo>
                  <a:lnTo>
                    <a:pt x="135" y="960"/>
                  </a:lnTo>
                  <a:lnTo>
                    <a:pt x="135" y="912"/>
                  </a:lnTo>
                  <a:lnTo>
                    <a:pt x="87" y="912"/>
                  </a:lnTo>
                  <a:close/>
                  <a:moveTo>
                    <a:pt x="87" y="1008"/>
                  </a:moveTo>
                  <a:lnTo>
                    <a:pt x="87" y="1056"/>
                  </a:lnTo>
                  <a:lnTo>
                    <a:pt x="135" y="1056"/>
                  </a:lnTo>
                  <a:lnTo>
                    <a:pt x="135" y="1008"/>
                  </a:lnTo>
                  <a:lnTo>
                    <a:pt x="87" y="1008"/>
                  </a:lnTo>
                  <a:close/>
                  <a:moveTo>
                    <a:pt x="87" y="1104"/>
                  </a:moveTo>
                  <a:lnTo>
                    <a:pt x="87" y="1152"/>
                  </a:lnTo>
                  <a:lnTo>
                    <a:pt x="135" y="1152"/>
                  </a:lnTo>
                  <a:lnTo>
                    <a:pt x="135" y="1104"/>
                  </a:lnTo>
                  <a:lnTo>
                    <a:pt x="87" y="1104"/>
                  </a:lnTo>
                  <a:close/>
                  <a:moveTo>
                    <a:pt x="87" y="1200"/>
                  </a:moveTo>
                  <a:lnTo>
                    <a:pt x="87" y="1248"/>
                  </a:lnTo>
                  <a:lnTo>
                    <a:pt x="135" y="1248"/>
                  </a:lnTo>
                  <a:lnTo>
                    <a:pt x="135" y="1200"/>
                  </a:lnTo>
                  <a:lnTo>
                    <a:pt x="87" y="1200"/>
                  </a:lnTo>
                  <a:close/>
                  <a:moveTo>
                    <a:pt x="87" y="1296"/>
                  </a:moveTo>
                  <a:lnTo>
                    <a:pt x="87" y="1344"/>
                  </a:lnTo>
                  <a:lnTo>
                    <a:pt x="135" y="1344"/>
                  </a:lnTo>
                  <a:lnTo>
                    <a:pt x="135" y="1296"/>
                  </a:lnTo>
                  <a:lnTo>
                    <a:pt x="87" y="1296"/>
                  </a:lnTo>
                  <a:close/>
                  <a:moveTo>
                    <a:pt x="87" y="1392"/>
                  </a:moveTo>
                  <a:lnTo>
                    <a:pt x="87" y="1440"/>
                  </a:lnTo>
                  <a:lnTo>
                    <a:pt x="135" y="1440"/>
                  </a:lnTo>
                  <a:lnTo>
                    <a:pt x="135" y="1392"/>
                  </a:lnTo>
                  <a:lnTo>
                    <a:pt x="87" y="1392"/>
                  </a:lnTo>
                  <a:close/>
                  <a:moveTo>
                    <a:pt x="87" y="1488"/>
                  </a:moveTo>
                  <a:lnTo>
                    <a:pt x="87" y="1536"/>
                  </a:lnTo>
                  <a:lnTo>
                    <a:pt x="135" y="1536"/>
                  </a:lnTo>
                  <a:lnTo>
                    <a:pt x="135" y="1488"/>
                  </a:lnTo>
                  <a:lnTo>
                    <a:pt x="87" y="1488"/>
                  </a:lnTo>
                  <a:close/>
                  <a:moveTo>
                    <a:pt x="87" y="1584"/>
                  </a:moveTo>
                  <a:lnTo>
                    <a:pt x="87" y="1632"/>
                  </a:lnTo>
                  <a:lnTo>
                    <a:pt x="135" y="1632"/>
                  </a:lnTo>
                  <a:lnTo>
                    <a:pt x="135" y="1584"/>
                  </a:lnTo>
                  <a:lnTo>
                    <a:pt x="87" y="1584"/>
                  </a:lnTo>
                  <a:close/>
                  <a:moveTo>
                    <a:pt x="87" y="1680"/>
                  </a:moveTo>
                  <a:lnTo>
                    <a:pt x="87" y="1728"/>
                  </a:lnTo>
                  <a:lnTo>
                    <a:pt x="135" y="1728"/>
                  </a:lnTo>
                  <a:lnTo>
                    <a:pt x="135" y="1680"/>
                  </a:lnTo>
                  <a:lnTo>
                    <a:pt x="87" y="1680"/>
                  </a:lnTo>
                  <a:close/>
                  <a:moveTo>
                    <a:pt x="87" y="1776"/>
                  </a:moveTo>
                  <a:lnTo>
                    <a:pt x="87" y="1824"/>
                  </a:lnTo>
                  <a:lnTo>
                    <a:pt x="135" y="1824"/>
                  </a:lnTo>
                  <a:lnTo>
                    <a:pt x="135" y="1776"/>
                  </a:lnTo>
                  <a:lnTo>
                    <a:pt x="87" y="1776"/>
                  </a:lnTo>
                  <a:close/>
                  <a:moveTo>
                    <a:pt x="87" y="1872"/>
                  </a:moveTo>
                  <a:lnTo>
                    <a:pt x="87" y="1920"/>
                  </a:lnTo>
                  <a:lnTo>
                    <a:pt x="135" y="1920"/>
                  </a:lnTo>
                  <a:lnTo>
                    <a:pt x="135" y="1872"/>
                  </a:lnTo>
                  <a:lnTo>
                    <a:pt x="87" y="1872"/>
                  </a:lnTo>
                  <a:close/>
                  <a:moveTo>
                    <a:pt x="87" y="1968"/>
                  </a:moveTo>
                  <a:lnTo>
                    <a:pt x="87" y="2016"/>
                  </a:lnTo>
                  <a:lnTo>
                    <a:pt x="135" y="2016"/>
                  </a:lnTo>
                  <a:lnTo>
                    <a:pt x="135" y="1968"/>
                  </a:lnTo>
                  <a:lnTo>
                    <a:pt x="87" y="1968"/>
                  </a:lnTo>
                  <a:close/>
                  <a:moveTo>
                    <a:pt x="87" y="2064"/>
                  </a:moveTo>
                  <a:lnTo>
                    <a:pt x="87" y="2112"/>
                  </a:lnTo>
                  <a:lnTo>
                    <a:pt x="135" y="2112"/>
                  </a:lnTo>
                  <a:lnTo>
                    <a:pt x="135" y="2064"/>
                  </a:lnTo>
                  <a:lnTo>
                    <a:pt x="87" y="2064"/>
                  </a:lnTo>
                  <a:close/>
                  <a:moveTo>
                    <a:pt x="87" y="2160"/>
                  </a:moveTo>
                  <a:lnTo>
                    <a:pt x="87" y="2208"/>
                  </a:lnTo>
                  <a:lnTo>
                    <a:pt x="135" y="2208"/>
                  </a:lnTo>
                  <a:lnTo>
                    <a:pt x="135" y="2160"/>
                  </a:lnTo>
                  <a:lnTo>
                    <a:pt x="87" y="2160"/>
                  </a:lnTo>
                  <a:close/>
                  <a:moveTo>
                    <a:pt x="87" y="2256"/>
                  </a:moveTo>
                  <a:lnTo>
                    <a:pt x="87" y="2304"/>
                  </a:lnTo>
                  <a:lnTo>
                    <a:pt x="135" y="2304"/>
                  </a:lnTo>
                  <a:lnTo>
                    <a:pt x="135" y="2256"/>
                  </a:lnTo>
                  <a:lnTo>
                    <a:pt x="87" y="2256"/>
                  </a:lnTo>
                  <a:close/>
                  <a:moveTo>
                    <a:pt x="87" y="2352"/>
                  </a:moveTo>
                  <a:lnTo>
                    <a:pt x="87" y="2400"/>
                  </a:lnTo>
                  <a:lnTo>
                    <a:pt x="135" y="2400"/>
                  </a:lnTo>
                  <a:lnTo>
                    <a:pt x="135" y="2352"/>
                  </a:lnTo>
                  <a:lnTo>
                    <a:pt x="87" y="2352"/>
                  </a:lnTo>
                  <a:close/>
                  <a:moveTo>
                    <a:pt x="87" y="2448"/>
                  </a:moveTo>
                  <a:lnTo>
                    <a:pt x="87" y="2496"/>
                  </a:lnTo>
                  <a:lnTo>
                    <a:pt x="135" y="2496"/>
                  </a:lnTo>
                  <a:lnTo>
                    <a:pt x="135" y="2448"/>
                  </a:lnTo>
                  <a:lnTo>
                    <a:pt x="87" y="2448"/>
                  </a:lnTo>
                  <a:close/>
                  <a:moveTo>
                    <a:pt x="87" y="2544"/>
                  </a:moveTo>
                  <a:lnTo>
                    <a:pt x="87" y="2592"/>
                  </a:lnTo>
                  <a:lnTo>
                    <a:pt x="135" y="2592"/>
                  </a:lnTo>
                  <a:lnTo>
                    <a:pt x="135" y="2544"/>
                  </a:lnTo>
                  <a:lnTo>
                    <a:pt x="87" y="2544"/>
                  </a:lnTo>
                  <a:close/>
                  <a:moveTo>
                    <a:pt x="87" y="2640"/>
                  </a:moveTo>
                  <a:lnTo>
                    <a:pt x="87" y="2688"/>
                  </a:lnTo>
                  <a:lnTo>
                    <a:pt x="135" y="2688"/>
                  </a:lnTo>
                  <a:lnTo>
                    <a:pt x="135" y="2640"/>
                  </a:lnTo>
                  <a:lnTo>
                    <a:pt x="87" y="2640"/>
                  </a:lnTo>
                  <a:close/>
                  <a:moveTo>
                    <a:pt x="87" y="2736"/>
                  </a:moveTo>
                  <a:lnTo>
                    <a:pt x="87" y="2784"/>
                  </a:lnTo>
                  <a:lnTo>
                    <a:pt x="135" y="2784"/>
                  </a:lnTo>
                  <a:lnTo>
                    <a:pt x="135" y="2736"/>
                  </a:lnTo>
                  <a:lnTo>
                    <a:pt x="87" y="2736"/>
                  </a:lnTo>
                  <a:close/>
                  <a:moveTo>
                    <a:pt x="87" y="2832"/>
                  </a:moveTo>
                  <a:lnTo>
                    <a:pt x="87" y="2880"/>
                  </a:lnTo>
                  <a:lnTo>
                    <a:pt x="135" y="2880"/>
                  </a:lnTo>
                  <a:lnTo>
                    <a:pt x="135" y="2832"/>
                  </a:lnTo>
                  <a:lnTo>
                    <a:pt x="87" y="2832"/>
                  </a:lnTo>
                  <a:close/>
                  <a:moveTo>
                    <a:pt x="87" y="2928"/>
                  </a:moveTo>
                  <a:lnTo>
                    <a:pt x="87" y="2976"/>
                  </a:lnTo>
                  <a:lnTo>
                    <a:pt x="135" y="2976"/>
                  </a:lnTo>
                  <a:lnTo>
                    <a:pt x="135" y="2928"/>
                  </a:lnTo>
                  <a:lnTo>
                    <a:pt x="87" y="2928"/>
                  </a:lnTo>
                  <a:close/>
                  <a:moveTo>
                    <a:pt x="87" y="3024"/>
                  </a:moveTo>
                  <a:lnTo>
                    <a:pt x="87" y="3072"/>
                  </a:lnTo>
                  <a:lnTo>
                    <a:pt x="135" y="3072"/>
                  </a:lnTo>
                  <a:lnTo>
                    <a:pt x="135" y="3024"/>
                  </a:lnTo>
                  <a:lnTo>
                    <a:pt x="87" y="3024"/>
                  </a:lnTo>
                  <a:close/>
                  <a:moveTo>
                    <a:pt x="87" y="3120"/>
                  </a:moveTo>
                  <a:lnTo>
                    <a:pt x="87" y="3168"/>
                  </a:lnTo>
                  <a:lnTo>
                    <a:pt x="135" y="3168"/>
                  </a:lnTo>
                  <a:lnTo>
                    <a:pt x="135" y="3120"/>
                  </a:lnTo>
                  <a:lnTo>
                    <a:pt x="87" y="3120"/>
                  </a:lnTo>
                  <a:close/>
                  <a:moveTo>
                    <a:pt x="87" y="3216"/>
                  </a:moveTo>
                  <a:lnTo>
                    <a:pt x="87" y="3264"/>
                  </a:lnTo>
                  <a:lnTo>
                    <a:pt x="135" y="3264"/>
                  </a:lnTo>
                  <a:lnTo>
                    <a:pt x="135" y="3216"/>
                  </a:lnTo>
                  <a:lnTo>
                    <a:pt x="87" y="3216"/>
                  </a:lnTo>
                  <a:close/>
                  <a:moveTo>
                    <a:pt x="87" y="3312"/>
                  </a:moveTo>
                  <a:lnTo>
                    <a:pt x="87" y="3360"/>
                  </a:lnTo>
                  <a:lnTo>
                    <a:pt x="135" y="3360"/>
                  </a:lnTo>
                  <a:lnTo>
                    <a:pt x="135" y="3312"/>
                  </a:lnTo>
                  <a:lnTo>
                    <a:pt x="87" y="3312"/>
                  </a:lnTo>
                  <a:close/>
                  <a:moveTo>
                    <a:pt x="87" y="3408"/>
                  </a:moveTo>
                  <a:lnTo>
                    <a:pt x="87" y="3456"/>
                  </a:lnTo>
                  <a:lnTo>
                    <a:pt x="135" y="3456"/>
                  </a:lnTo>
                  <a:lnTo>
                    <a:pt x="135" y="3408"/>
                  </a:lnTo>
                  <a:lnTo>
                    <a:pt x="87" y="3408"/>
                  </a:lnTo>
                  <a:close/>
                  <a:moveTo>
                    <a:pt x="87" y="3504"/>
                  </a:moveTo>
                  <a:lnTo>
                    <a:pt x="87" y="3552"/>
                  </a:lnTo>
                  <a:lnTo>
                    <a:pt x="135" y="3552"/>
                  </a:lnTo>
                  <a:lnTo>
                    <a:pt x="135" y="3504"/>
                  </a:lnTo>
                  <a:lnTo>
                    <a:pt x="87" y="3504"/>
                  </a:lnTo>
                  <a:close/>
                  <a:moveTo>
                    <a:pt x="87" y="3600"/>
                  </a:moveTo>
                  <a:lnTo>
                    <a:pt x="87" y="3648"/>
                  </a:lnTo>
                  <a:lnTo>
                    <a:pt x="135" y="3648"/>
                  </a:lnTo>
                  <a:lnTo>
                    <a:pt x="135" y="3600"/>
                  </a:lnTo>
                  <a:lnTo>
                    <a:pt x="87" y="3600"/>
                  </a:lnTo>
                  <a:close/>
                  <a:moveTo>
                    <a:pt x="87" y="3696"/>
                  </a:moveTo>
                  <a:lnTo>
                    <a:pt x="87" y="3744"/>
                  </a:lnTo>
                  <a:lnTo>
                    <a:pt x="135" y="3744"/>
                  </a:lnTo>
                  <a:lnTo>
                    <a:pt x="135" y="3696"/>
                  </a:lnTo>
                  <a:lnTo>
                    <a:pt x="87" y="3696"/>
                  </a:lnTo>
                  <a:close/>
                  <a:moveTo>
                    <a:pt x="87" y="3792"/>
                  </a:moveTo>
                  <a:lnTo>
                    <a:pt x="87" y="3840"/>
                  </a:lnTo>
                  <a:lnTo>
                    <a:pt x="135" y="3840"/>
                  </a:lnTo>
                  <a:lnTo>
                    <a:pt x="135" y="3792"/>
                  </a:lnTo>
                  <a:lnTo>
                    <a:pt x="87" y="3792"/>
                  </a:lnTo>
                  <a:close/>
                  <a:moveTo>
                    <a:pt x="87" y="3888"/>
                  </a:moveTo>
                  <a:lnTo>
                    <a:pt x="87" y="3936"/>
                  </a:lnTo>
                  <a:lnTo>
                    <a:pt x="135" y="3936"/>
                  </a:lnTo>
                  <a:lnTo>
                    <a:pt x="135" y="3888"/>
                  </a:lnTo>
                  <a:lnTo>
                    <a:pt x="87" y="3888"/>
                  </a:lnTo>
                  <a:close/>
                  <a:moveTo>
                    <a:pt x="87" y="3984"/>
                  </a:moveTo>
                  <a:lnTo>
                    <a:pt x="87" y="4032"/>
                  </a:lnTo>
                  <a:lnTo>
                    <a:pt x="135" y="4032"/>
                  </a:lnTo>
                  <a:lnTo>
                    <a:pt x="135" y="3984"/>
                  </a:lnTo>
                  <a:lnTo>
                    <a:pt x="87" y="3984"/>
                  </a:lnTo>
                  <a:close/>
                  <a:moveTo>
                    <a:pt x="87" y="4080"/>
                  </a:moveTo>
                  <a:lnTo>
                    <a:pt x="87" y="4128"/>
                  </a:lnTo>
                  <a:lnTo>
                    <a:pt x="135" y="4128"/>
                  </a:lnTo>
                  <a:lnTo>
                    <a:pt x="135" y="4080"/>
                  </a:lnTo>
                  <a:lnTo>
                    <a:pt x="87" y="4080"/>
                  </a:lnTo>
                  <a:close/>
                  <a:moveTo>
                    <a:pt x="216" y="180"/>
                  </a:moveTo>
                  <a:lnTo>
                    <a:pt x="111" y="0"/>
                  </a:lnTo>
                  <a:lnTo>
                    <a:pt x="7" y="180"/>
                  </a:lnTo>
                  <a:cubicBezTo>
                    <a:pt x="0" y="191"/>
                    <a:pt x="4" y="206"/>
                    <a:pt x="15" y="213"/>
                  </a:cubicBezTo>
                  <a:cubicBezTo>
                    <a:pt x="27" y="219"/>
                    <a:pt x="42" y="216"/>
                    <a:pt x="48" y="204"/>
                  </a:cubicBezTo>
                  <a:lnTo>
                    <a:pt x="132" y="60"/>
                  </a:lnTo>
                  <a:lnTo>
                    <a:pt x="91" y="60"/>
                  </a:lnTo>
                  <a:lnTo>
                    <a:pt x="175" y="204"/>
                  </a:lnTo>
                  <a:cubicBezTo>
                    <a:pt x="181" y="216"/>
                    <a:pt x="196" y="219"/>
                    <a:pt x="208" y="213"/>
                  </a:cubicBezTo>
                  <a:cubicBezTo>
                    <a:pt x="219" y="206"/>
                    <a:pt x="223" y="191"/>
                    <a:pt x="216" y="180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54" name="Freeform 62"/>
            <p:cNvSpPr>
              <a:spLocks noEditPoints="1"/>
            </p:cNvSpPr>
            <p:nvPr/>
          </p:nvSpPr>
          <p:spPr bwMode="auto">
            <a:xfrm>
              <a:off x="1375" y="2799"/>
              <a:ext cx="133" cy="15"/>
            </a:xfrm>
            <a:custGeom>
              <a:avLst/>
              <a:gdLst>
                <a:gd name="T0" fmla="*/ 0 w 133"/>
                <a:gd name="T1" fmla="*/ 15 h 15"/>
                <a:gd name="T2" fmla="*/ 15 w 133"/>
                <a:gd name="T3" fmla="*/ 15 h 15"/>
                <a:gd name="T4" fmla="*/ 15 w 133"/>
                <a:gd name="T5" fmla="*/ 0 h 15"/>
                <a:gd name="T6" fmla="*/ 0 w 133"/>
                <a:gd name="T7" fmla="*/ 0 h 15"/>
                <a:gd name="T8" fmla="*/ 0 w 133"/>
                <a:gd name="T9" fmla="*/ 15 h 15"/>
                <a:gd name="T10" fmla="*/ 29 w 133"/>
                <a:gd name="T11" fmla="*/ 15 h 15"/>
                <a:gd name="T12" fmla="*/ 44 w 133"/>
                <a:gd name="T13" fmla="*/ 15 h 15"/>
                <a:gd name="T14" fmla="*/ 44 w 133"/>
                <a:gd name="T15" fmla="*/ 0 h 15"/>
                <a:gd name="T16" fmla="*/ 29 w 133"/>
                <a:gd name="T17" fmla="*/ 0 h 15"/>
                <a:gd name="T18" fmla="*/ 29 w 133"/>
                <a:gd name="T19" fmla="*/ 15 h 15"/>
                <a:gd name="T20" fmla="*/ 59 w 133"/>
                <a:gd name="T21" fmla="*/ 15 h 15"/>
                <a:gd name="T22" fmla="*/ 74 w 133"/>
                <a:gd name="T23" fmla="*/ 15 h 15"/>
                <a:gd name="T24" fmla="*/ 74 w 133"/>
                <a:gd name="T25" fmla="*/ 0 h 15"/>
                <a:gd name="T26" fmla="*/ 59 w 133"/>
                <a:gd name="T27" fmla="*/ 0 h 15"/>
                <a:gd name="T28" fmla="*/ 59 w 133"/>
                <a:gd name="T29" fmla="*/ 15 h 15"/>
                <a:gd name="T30" fmla="*/ 89 w 133"/>
                <a:gd name="T31" fmla="*/ 15 h 15"/>
                <a:gd name="T32" fmla="*/ 103 w 133"/>
                <a:gd name="T33" fmla="*/ 15 h 15"/>
                <a:gd name="T34" fmla="*/ 103 w 133"/>
                <a:gd name="T35" fmla="*/ 0 h 15"/>
                <a:gd name="T36" fmla="*/ 89 w 133"/>
                <a:gd name="T37" fmla="*/ 0 h 15"/>
                <a:gd name="T38" fmla="*/ 89 w 133"/>
                <a:gd name="T39" fmla="*/ 15 h 15"/>
                <a:gd name="T40" fmla="*/ 118 w 133"/>
                <a:gd name="T41" fmla="*/ 15 h 15"/>
                <a:gd name="T42" fmla="*/ 133 w 133"/>
                <a:gd name="T43" fmla="*/ 15 h 15"/>
                <a:gd name="T44" fmla="*/ 133 w 133"/>
                <a:gd name="T45" fmla="*/ 0 h 15"/>
                <a:gd name="T46" fmla="*/ 118 w 133"/>
                <a:gd name="T47" fmla="*/ 0 h 15"/>
                <a:gd name="T48" fmla="*/ 118 w 133"/>
                <a:gd name="T49" fmla="*/ 15 h 1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3" h="15">
                  <a:moveTo>
                    <a:pt x="0" y="15"/>
                  </a:moveTo>
                  <a:lnTo>
                    <a:pt x="15" y="15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15"/>
                  </a:lnTo>
                  <a:close/>
                  <a:moveTo>
                    <a:pt x="29" y="15"/>
                  </a:moveTo>
                  <a:lnTo>
                    <a:pt x="44" y="15"/>
                  </a:lnTo>
                  <a:lnTo>
                    <a:pt x="44" y="0"/>
                  </a:lnTo>
                  <a:lnTo>
                    <a:pt x="29" y="0"/>
                  </a:lnTo>
                  <a:lnTo>
                    <a:pt x="29" y="15"/>
                  </a:lnTo>
                  <a:close/>
                  <a:moveTo>
                    <a:pt x="59" y="15"/>
                  </a:moveTo>
                  <a:lnTo>
                    <a:pt x="74" y="15"/>
                  </a:lnTo>
                  <a:lnTo>
                    <a:pt x="74" y="0"/>
                  </a:lnTo>
                  <a:lnTo>
                    <a:pt x="59" y="0"/>
                  </a:lnTo>
                  <a:lnTo>
                    <a:pt x="59" y="15"/>
                  </a:lnTo>
                  <a:close/>
                  <a:moveTo>
                    <a:pt x="89" y="15"/>
                  </a:moveTo>
                  <a:lnTo>
                    <a:pt x="103" y="15"/>
                  </a:lnTo>
                  <a:lnTo>
                    <a:pt x="103" y="0"/>
                  </a:lnTo>
                  <a:lnTo>
                    <a:pt x="89" y="0"/>
                  </a:lnTo>
                  <a:lnTo>
                    <a:pt x="89" y="15"/>
                  </a:lnTo>
                  <a:close/>
                  <a:moveTo>
                    <a:pt x="118" y="15"/>
                  </a:moveTo>
                  <a:lnTo>
                    <a:pt x="133" y="15"/>
                  </a:lnTo>
                  <a:lnTo>
                    <a:pt x="133" y="0"/>
                  </a:lnTo>
                  <a:lnTo>
                    <a:pt x="118" y="0"/>
                  </a:lnTo>
                  <a:lnTo>
                    <a:pt x="118" y="15"/>
                  </a:ln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55" name="Rectangle 63"/>
            <p:cNvSpPr>
              <a:spLocks noChangeArrowheads="1"/>
            </p:cNvSpPr>
            <p:nvPr/>
          </p:nvSpPr>
          <p:spPr bwMode="auto">
            <a:xfrm>
              <a:off x="1014" y="2459"/>
              <a:ext cx="1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Viewer</a:t>
              </a:r>
              <a:endParaRPr lang="ja-JP" altLang="ja-JP"/>
            </a:p>
          </p:txBody>
        </p:sp>
        <p:sp>
          <p:nvSpPr>
            <p:cNvPr id="8256" name="Rectangle 64"/>
            <p:cNvSpPr>
              <a:spLocks noChangeArrowheads="1"/>
            </p:cNvSpPr>
            <p:nvPr/>
          </p:nvSpPr>
          <p:spPr bwMode="auto">
            <a:xfrm>
              <a:off x="1202" y="2459"/>
              <a:ext cx="12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起動</a:t>
              </a:r>
              <a:endParaRPr lang="ja-JP" altLang="ja-JP"/>
            </a:p>
          </p:txBody>
        </p:sp>
        <p:sp>
          <p:nvSpPr>
            <p:cNvPr id="8257" name="Freeform 65"/>
            <p:cNvSpPr>
              <a:spLocks noEditPoints="1"/>
            </p:cNvSpPr>
            <p:nvPr/>
          </p:nvSpPr>
          <p:spPr bwMode="auto">
            <a:xfrm>
              <a:off x="2406" y="1527"/>
              <a:ext cx="69" cy="2193"/>
            </a:xfrm>
            <a:custGeom>
              <a:avLst/>
              <a:gdLst>
                <a:gd name="T0" fmla="*/ 42 w 223"/>
                <a:gd name="T1" fmla="*/ 44 h 7104"/>
                <a:gd name="T2" fmla="*/ 42 w 223"/>
                <a:gd name="T3" fmla="*/ 89 h 7104"/>
                <a:gd name="T4" fmla="*/ 27 w 223"/>
                <a:gd name="T5" fmla="*/ 119 h 7104"/>
                <a:gd name="T6" fmla="*/ 27 w 223"/>
                <a:gd name="T7" fmla="*/ 133 h 7104"/>
                <a:gd name="T8" fmla="*/ 42 w 223"/>
                <a:gd name="T9" fmla="*/ 163 h 7104"/>
                <a:gd name="T10" fmla="*/ 42 w 223"/>
                <a:gd name="T11" fmla="*/ 222 h 7104"/>
                <a:gd name="T12" fmla="*/ 42 w 223"/>
                <a:gd name="T13" fmla="*/ 267 h 7104"/>
                <a:gd name="T14" fmla="*/ 27 w 223"/>
                <a:gd name="T15" fmla="*/ 296 h 7104"/>
                <a:gd name="T16" fmla="*/ 27 w 223"/>
                <a:gd name="T17" fmla="*/ 311 h 7104"/>
                <a:gd name="T18" fmla="*/ 42 w 223"/>
                <a:gd name="T19" fmla="*/ 341 h 7104"/>
                <a:gd name="T20" fmla="*/ 42 w 223"/>
                <a:gd name="T21" fmla="*/ 400 h 7104"/>
                <a:gd name="T22" fmla="*/ 42 w 223"/>
                <a:gd name="T23" fmla="*/ 445 h 7104"/>
                <a:gd name="T24" fmla="*/ 27 w 223"/>
                <a:gd name="T25" fmla="*/ 474 h 7104"/>
                <a:gd name="T26" fmla="*/ 27 w 223"/>
                <a:gd name="T27" fmla="*/ 489 h 7104"/>
                <a:gd name="T28" fmla="*/ 42 w 223"/>
                <a:gd name="T29" fmla="*/ 519 h 7104"/>
                <a:gd name="T30" fmla="*/ 42 w 223"/>
                <a:gd name="T31" fmla="*/ 578 h 7104"/>
                <a:gd name="T32" fmla="*/ 42 w 223"/>
                <a:gd name="T33" fmla="*/ 622 h 7104"/>
                <a:gd name="T34" fmla="*/ 27 w 223"/>
                <a:gd name="T35" fmla="*/ 652 h 7104"/>
                <a:gd name="T36" fmla="*/ 27 w 223"/>
                <a:gd name="T37" fmla="*/ 667 h 7104"/>
                <a:gd name="T38" fmla="*/ 42 w 223"/>
                <a:gd name="T39" fmla="*/ 696 h 7104"/>
                <a:gd name="T40" fmla="*/ 42 w 223"/>
                <a:gd name="T41" fmla="*/ 756 h 7104"/>
                <a:gd name="T42" fmla="*/ 42 w 223"/>
                <a:gd name="T43" fmla="*/ 800 h 7104"/>
                <a:gd name="T44" fmla="*/ 27 w 223"/>
                <a:gd name="T45" fmla="*/ 830 h 7104"/>
                <a:gd name="T46" fmla="*/ 27 w 223"/>
                <a:gd name="T47" fmla="*/ 845 h 7104"/>
                <a:gd name="T48" fmla="*/ 42 w 223"/>
                <a:gd name="T49" fmla="*/ 874 h 7104"/>
                <a:gd name="T50" fmla="*/ 42 w 223"/>
                <a:gd name="T51" fmla="*/ 934 h 7104"/>
                <a:gd name="T52" fmla="*/ 42 w 223"/>
                <a:gd name="T53" fmla="*/ 978 h 7104"/>
                <a:gd name="T54" fmla="*/ 27 w 223"/>
                <a:gd name="T55" fmla="*/ 1008 h 7104"/>
                <a:gd name="T56" fmla="*/ 27 w 223"/>
                <a:gd name="T57" fmla="*/ 1022 h 7104"/>
                <a:gd name="T58" fmla="*/ 42 w 223"/>
                <a:gd name="T59" fmla="*/ 1052 h 7104"/>
                <a:gd name="T60" fmla="*/ 42 w 223"/>
                <a:gd name="T61" fmla="*/ 1111 h 7104"/>
                <a:gd name="T62" fmla="*/ 42 w 223"/>
                <a:gd name="T63" fmla="*/ 1156 h 7104"/>
                <a:gd name="T64" fmla="*/ 27 w 223"/>
                <a:gd name="T65" fmla="*/ 1185 h 7104"/>
                <a:gd name="T66" fmla="*/ 27 w 223"/>
                <a:gd name="T67" fmla="*/ 1200 h 7104"/>
                <a:gd name="T68" fmla="*/ 42 w 223"/>
                <a:gd name="T69" fmla="*/ 1230 h 7104"/>
                <a:gd name="T70" fmla="*/ 42 w 223"/>
                <a:gd name="T71" fmla="*/ 1289 h 7104"/>
                <a:gd name="T72" fmla="*/ 42 w 223"/>
                <a:gd name="T73" fmla="*/ 1334 h 7104"/>
                <a:gd name="T74" fmla="*/ 27 w 223"/>
                <a:gd name="T75" fmla="*/ 1363 h 7104"/>
                <a:gd name="T76" fmla="*/ 27 w 223"/>
                <a:gd name="T77" fmla="*/ 1378 h 7104"/>
                <a:gd name="T78" fmla="*/ 42 w 223"/>
                <a:gd name="T79" fmla="*/ 1408 h 7104"/>
                <a:gd name="T80" fmla="*/ 42 w 223"/>
                <a:gd name="T81" fmla="*/ 1467 h 7104"/>
                <a:gd name="T82" fmla="*/ 42 w 223"/>
                <a:gd name="T83" fmla="*/ 1511 h 7104"/>
                <a:gd name="T84" fmla="*/ 27 w 223"/>
                <a:gd name="T85" fmla="*/ 1541 h 7104"/>
                <a:gd name="T86" fmla="*/ 27 w 223"/>
                <a:gd name="T87" fmla="*/ 1556 h 7104"/>
                <a:gd name="T88" fmla="*/ 42 w 223"/>
                <a:gd name="T89" fmla="*/ 1585 h 7104"/>
                <a:gd name="T90" fmla="*/ 42 w 223"/>
                <a:gd name="T91" fmla="*/ 1645 h 7104"/>
                <a:gd name="T92" fmla="*/ 42 w 223"/>
                <a:gd name="T93" fmla="*/ 1689 h 7104"/>
                <a:gd name="T94" fmla="*/ 27 w 223"/>
                <a:gd name="T95" fmla="*/ 1719 h 7104"/>
                <a:gd name="T96" fmla="*/ 27 w 223"/>
                <a:gd name="T97" fmla="*/ 1734 h 7104"/>
                <a:gd name="T98" fmla="*/ 42 w 223"/>
                <a:gd name="T99" fmla="*/ 1763 h 7104"/>
                <a:gd name="T100" fmla="*/ 42 w 223"/>
                <a:gd name="T101" fmla="*/ 1823 h 7104"/>
                <a:gd name="T102" fmla="*/ 42 w 223"/>
                <a:gd name="T103" fmla="*/ 1867 h 7104"/>
                <a:gd name="T104" fmla="*/ 27 w 223"/>
                <a:gd name="T105" fmla="*/ 1897 h 7104"/>
                <a:gd name="T106" fmla="*/ 27 w 223"/>
                <a:gd name="T107" fmla="*/ 1911 h 7104"/>
                <a:gd name="T108" fmla="*/ 42 w 223"/>
                <a:gd name="T109" fmla="*/ 1941 h 7104"/>
                <a:gd name="T110" fmla="*/ 42 w 223"/>
                <a:gd name="T111" fmla="*/ 2000 h 7104"/>
                <a:gd name="T112" fmla="*/ 42 w 223"/>
                <a:gd name="T113" fmla="*/ 2045 h 7104"/>
                <a:gd name="T114" fmla="*/ 27 w 223"/>
                <a:gd name="T115" fmla="*/ 2074 h 7104"/>
                <a:gd name="T116" fmla="*/ 27 w 223"/>
                <a:gd name="T117" fmla="*/ 2089 h 7104"/>
                <a:gd name="T118" fmla="*/ 42 w 223"/>
                <a:gd name="T119" fmla="*/ 2119 h 7104"/>
                <a:gd name="T120" fmla="*/ 42 w 223"/>
                <a:gd name="T121" fmla="*/ 2178 h 7104"/>
                <a:gd name="T122" fmla="*/ 34 w 223"/>
                <a:gd name="T123" fmla="*/ 0 h 7104"/>
                <a:gd name="T124" fmla="*/ 15 w 223"/>
                <a:gd name="T125" fmla="*/ 63 h 710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3" h="7104">
                  <a:moveTo>
                    <a:pt x="135" y="48"/>
                  </a:moveTo>
                  <a:lnTo>
                    <a:pt x="135" y="96"/>
                  </a:lnTo>
                  <a:lnTo>
                    <a:pt x="87" y="96"/>
                  </a:lnTo>
                  <a:lnTo>
                    <a:pt x="87" y="48"/>
                  </a:lnTo>
                  <a:lnTo>
                    <a:pt x="135" y="48"/>
                  </a:lnTo>
                  <a:close/>
                  <a:moveTo>
                    <a:pt x="135" y="144"/>
                  </a:moveTo>
                  <a:lnTo>
                    <a:pt x="135" y="192"/>
                  </a:lnTo>
                  <a:lnTo>
                    <a:pt x="87" y="192"/>
                  </a:lnTo>
                  <a:lnTo>
                    <a:pt x="87" y="144"/>
                  </a:lnTo>
                  <a:lnTo>
                    <a:pt x="135" y="144"/>
                  </a:lnTo>
                  <a:close/>
                  <a:moveTo>
                    <a:pt x="135" y="240"/>
                  </a:moveTo>
                  <a:lnTo>
                    <a:pt x="135" y="288"/>
                  </a:lnTo>
                  <a:lnTo>
                    <a:pt x="87" y="288"/>
                  </a:lnTo>
                  <a:lnTo>
                    <a:pt x="87" y="240"/>
                  </a:lnTo>
                  <a:lnTo>
                    <a:pt x="135" y="240"/>
                  </a:lnTo>
                  <a:close/>
                  <a:moveTo>
                    <a:pt x="135" y="336"/>
                  </a:moveTo>
                  <a:lnTo>
                    <a:pt x="135" y="384"/>
                  </a:lnTo>
                  <a:lnTo>
                    <a:pt x="87" y="384"/>
                  </a:lnTo>
                  <a:lnTo>
                    <a:pt x="87" y="336"/>
                  </a:lnTo>
                  <a:lnTo>
                    <a:pt x="135" y="336"/>
                  </a:lnTo>
                  <a:close/>
                  <a:moveTo>
                    <a:pt x="135" y="432"/>
                  </a:moveTo>
                  <a:lnTo>
                    <a:pt x="135" y="480"/>
                  </a:lnTo>
                  <a:lnTo>
                    <a:pt x="87" y="480"/>
                  </a:lnTo>
                  <a:lnTo>
                    <a:pt x="87" y="432"/>
                  </a:lnTo>
                  <a:lnTo>
                    <a:pt x="135" y="432"/>
                  </a:lnTo>
                  <a:close/>
                  <a:moveTo>
                    <a:pt x="135" y="528"/>
                  </a:moveTo>
                  <a:lnTo>
                    <a:pt x="135" y="576"/>
                  </a:lnTo>
                  <a:lnTo>
                    <a:pt x="87" y="576"/>
                  </a:lnTo>
                  <a:lnTo>
                    <a:pt x="87" y="528"/>
                  </a:lnTo>
                  <a:lnTo>
                    <a:pt x="135" y="528"/>
                  </a:lnTo>
                  <a:close/>
                  <a:moveTo>
                    <a:pt x="135" y="624"/>
                  </a:moveTo>
                  <a:lnTo>
                    <a:pt x="135" y="672"/>
                  </a:lnTo>
                  <a:lnTo>
                    <a:pt x="87" y="672"/>
                  </a:lnTo>
                  <a:lnTo>
                    <a:pt x="87" y="624"/>
                  </a:lnTo>
                  <a:lnTo>
                    <a:pt x="135" y="624"/>
                  </a:lnTo>
                  <a:close/>
                  <a:moveTo>
                    <a:pt x="135" y="720"/>
                  </a:moveTo>
                  <a:lnTo>
                    <a:pt x="135" y="768"/>
                  </a:lnTo>
                  <a:lnTo>
                    <a:pt x="87" y="768"/>
                  </a:lnTo>
                  <a:lnTo>
                    <a:pt x="87" y="720"/>
                  </a:lnTo>
                  <a:lnTo>
                    <a:pt x="135" y="720"/>
                  </a:lnTo>
                  <a:close/>
                  <a:moveTo>
                    <a:pt x="135" y="816"/>
                  </a:moveTo>
                  <a:lnTo>
                    <a:pt x="135" y="864"/>
                  </a:lnTo>
                  <a:lnTo>
                    <a:pt x="87" y="864"/>
                  </a:lnTo>
                  <a:lnTo>
                    <a:pt x="87" y="816"/>
                  </a:lnTo>
                  <a:lnTo>
                    <a:pt x="135" y="816"/>
                  </a:lnTo>
                  <a:close/>
                  <a:moveTo>
                    <a:pt x="135" y="912"/>
                  </a:moveTo>
                  <a:lnTo>
                    <a:pt x="135" y="960"/>
                  </a:lnTo>
                  <a:lnTo>
                    <a:pt x="87" y="960"/>
                  </a:lnTo>
                  <a:lnTo>
                    <a:pt x="87" y="912"/>
                  </a:lnTo>
                  <a:lnTo>
                    <a:pt x="135" y="912"/>
                  </a:lnTo>
                  <a:close/>
                  <a:moveTo>
                    <a:pt x="135" y="1008"/>
                  </a:moveTo>
                  <a:lnTo>
                    <a:pt x="135" y="1056"/>
                  </a:lnTo>
                  <a:lnTo>
                    <a:pt x="87" y="1056"/>
                  </a:lnTo>
                  <a:lnTo>
                    <a:pt x="87" y="1008"/>
                  </a:lnTo>
                  <a:lnTo>
                    <a:pt x="135" y="1008"/>
                  </a:lnTo>
                  <a:close/>
                  <a:moveTo>
                    <a:pt x="135" y="1104"/>
                  </a:moveTo>
                  <a:lnTo>
                    <a:pt x="135" y="1152"/>
                  </a:lnTo>
                  <a:lnTo>
                    <a:pt x="87" y="1152"/>
                  </a:lnTo>
                  <a:lnTo>
                    <a:pt x="87" y="1104"/>
                  </a:lnTo>
                  <a:lnTo>
                    <a:pt x="135" y="1104"/>
                  </a:lnTo>
                  <a:close/>
                  <a:moveTo>
                    <a:pt x="135" y="1200"/>
                  </a:moveTo>
                  <a:lnTo>
                    <a:pt x="135" y="1248"/>
                  </a:lnTo>
                  <a:lnTo>
                    <a:pt x="87" y="1248"/>
                  </a:lnTo>
                  <a:lnTo>
                    <a:pt x="87" y="1200"/>
                  </a:lnTo>
                  <a:lnTo>
                    <a:pt x="135" y="1200"/>
                  </a:lnTo>
                  <a:close/>
                  <a:moveTo>
                    <a:pt x="135" y="1296"/>
                  </a:moveTo>
                  <a:lnTo>
                    <a:pt x="135" y="1344"/>
                  </a:lnTo>
                  <a:lnTo>
                    <a:pt x="87" y="1344"/>
                  </a:lnTo>
                  <a:lnTo>
                    <a:pt x="87" y="1296"/>
                  </a:lnTo>
                  <a:lnTo>
                    <a:pt x="135" y="1296"/>
                  </a:lnTo>
                  <a:close/>
                  <a:moveTo>
                    <a:pt x="135" y="1392"/>
                  </a:moveTo>
                  <a:lnTo>
                    <a:pt x="135" y="1440"/>
                  </a:lnTo>
                  <a:lnTo>
                    <a:pt x="87" y="1440"/>
                  </a:lnTo>
                  <a:lnTo>
                    <a:pt x="87" y="1392"/>
                  </a:lnTo>
                  <a:lnTo>
                    <a:pt x="135" y="1392"/>
                  </a:lnTo>
                  <a:close/>
                  <a:moveTo>
                    <a:pt x="135" y="1488"/>
                  </a:moveTo>
                  <a:lnTo>
                    <a:pt x="135" y="1536"/>
                  </a:lnTo>
                  <a:lnTo>
                    <a:pt x="87" y="1536"/>
                  </a:lnTo>
                  <a:lnTo>
                    <a:pt x="87" y="1488"/>
                  </a:lnTo>
                  <a:lnTo>
                    <a:pt x="135" y="1488"/>
                  </a:lnTo>
                  <a:close/>
                  <a:moveTo>
                    <a:pt x="135" y="1584"/>
                  </a:moveTo>
                  <a:lnTo>
                    <a:pt x="135" y="1632"/>
                  </a:lnTo>
                  <a:lnTo>
                    <a:pt x="87" y="1632"/>
                  </a:lnTo>
                  <a:lnTo>
                    <a:pt x="87" y="1584"/>
                  </a:lnTo>
                  <a:lnTo>
                    <a:pt x="135" y="1584"/>
                  </a:lnTo>
                  <a:close/>
                  <a:moveTo>
                    <a:pt x="135" y="1680"/>
                  </a:moveTo>
                  <a:lnTo>
                    <a:pt x="135" y="1728"/>
                  </a:lnTo>
                  <a:lnTo>
                    <a:pt x="87" y="1728"/>
                  </a:lnTo>
                  <a:lnTo>
                    <a:pt x="87" y="1680"/>
                  </a:lnTo>
                  <a:lnTo>
                    <a:pt x="135" y="1680"/>
                  </a:lnTo>
                  <a:close/>
                  <a:moveTo>
                    <a:pt x="135" y="1776"/>
                  </a:moveTo>
                  <a:lnTo>
                    <a:pt x="135" y="1824"/>
                  </a:lnTo>
                  <a:lnTo>
                    <a:pt x="87" y="1824"/>
                  </a:lnTo>
                  <a:lnTo>
                    <a:pt x="87" y="1776"/>
                  </a:lnTo>
                  <a:lnTo>
                    <a:pt x="135" y="1776"/>
                  </a:lnTo>
                  <a:close/>
                  <a:moveTo>
                    <a:pt x="135" y="1872"/>
                  </a:moveTo>
                  <a:lnTo>
                    <a:pt x="135" y="1920"/>
                  </a:lnTo>
                  <a:lnTo>
                    <a:pt x="87" y="1920"/>
                  </a:lnTo>
                  <a:lnTo>
                    <a:pt x="87" y="1872"/>
                  </a:lnTo>
                  <a:lnTo>
                    <a:pt x="135" y="1872"/>
                  </a:lnTo>
                  <a:close/>
                  <a:moveTo>
                    <a:pt x="135" y="1968"/>
                  </a:moveTo>
                  <a:lnTo>
                    <a:pt x="135" y="2016"/>
                  </a:lnTo>
                  <a:lnTo>
                    <a:pt x="87" y="2016"/>
                  </a:lnTo>
                  <a:lnTo>
                    <a:pt x="87" y="1968"/>
                  </a:lnTo>
                  <a:lnTo>
                    <a:pt x="135" y="1968"/>
                  </a:lnTo>
                  <a:close/>
                  <a:moveTo>
                    <a:pt x="135" y="2064"/>
                  </a:moveTo>
                  <a:lnTo>
                    <a:pt x="135" y="2112"/>
                  </a:lnTo>
                  <a:lnTo>
                    <a:pt x="87" y="2112"/>
                  </a:lnTo>
                  <a:lnTo>
                    <a:pt x="87" y="2064"/>
                  </a:lnTo>
                  <a:lnTo>
                    <a:pt x="135" y="2064"/>
                  </a:lnTo>
                  <a:close/>
                  <a:moveTo>
                    <a:pt x="135" y="2160"/>
                  </a:moveTo>
                  <a:lnTo>
                    <a:pt x="135" y="2208"/>
                  </a:lnTo>
                  <a:lnTo>
                    <a:pt x="87" y="2208"/>
                  </a:lnTo>
                  <a:lnTo>
                    <a:pt x="87" y="2160"/>
                  </a:lnTo>
                  <a:lnTo>
                    <a:pt x="135" y="2160"/>
                  </a:lnTo>
                  <a:close/>
                  <a:moveTo>
                    <a:pt x="135" y="2256"/>
                  </a:moveTo>
                  <a:lnTo>
                    <a:pt x="135" y="2304"/>
                  </a:lnTo>
                  <a:lnTo>
                    <a:pt x="87" y="2304"/>
                  </a:lnTo>
                  <a:lnTo>
                    <a:pt x="87" y="2256"/>
                  </a:lnTo>
                  <a:lnTo>
                    <a:pt x="135" y="2256"/>
                  </a:lnTo>
                  <a:close/>
                  <a:moveTo>
                    <a:pt x="135" y="2352"/>
                  </a:moveTo>
                  <a:lnTo>
                    <a:pt x="135" y="2400"/>
                  </a:lnTo>
                  <a:lnTo>
                    <a:pt x="87" y="2400"/>
                  </a:lnTo>
                  <a:lnTo>
                    <a:pt x="87" y="2352"/>
                  </a:lnTo>
                  <a:lnTo>
                    <a:pt x="135" y="2352"/>
                  </a:lnTo>
                  <a:close/>
                  <a:moveTo>
                    <a:pt x="135" y="2448"/>
                  </a:moveTo>
                  <a:lnTo>
                    <a:pt x="135" y="2496"/>
                  </a:lnTo>
                  <a:lnTo>
                    <a:pt x="87" y="2496"/>
                  </a:lnTo>
                  <a:lnTo>
                    <a:pt x="87" y="2448"/>
                  </a:lnTo>
                  <a:lnTo>
                    <a:pt x="135" y="2448"/>
                  </a:lnTo>
                  <a:close/>
                  <a:moveTo>
                    <a:pt x="135" y="2544"/>
                  </a:moveTo>
                  <a:lnTo>
                    <a:pt x="135" y="2592"/>
                  </a:lnTo>
                  <a:lnTo>
                    <a:pt x="87" y="2592"/>
                  </a:lnTo>
                  <a:lnTo>
                    <a:pt x="87" y="2544"/>
                  </a:lnTo>
                  <a:lnTo>
                    <a:pt x="135" y="2544"/>
                  </a:lnTo>
                  <a:close/>
                  <a:moveTo>
                    <a:pt x="135" y="2640"/>
                  </a:moveTo>
                  <a:lnTo>
                    <a:pt x="135" y="2688"/>
                  </a:lnTo>
                  <a:lnTo>
                    <a:pt x="87" y="2688"/>
                  </a:lnTo>
                  <a:lnTo>
                    <a:pt x="87" y="2640"/>
                  </a:lnTo>
                  <a:lnTo>
                    <a:pt x="135" y="2640"/>
                  </a:lnTo>
                  <a:close/>
                  <a:moveTo>
                    <a:pt x="135" y="2736"/>
                  </a:moveTo>
                  <a:lnTo>
                    <a:pt x="135" y="2784"/>
                  </a:lnTo>
                  <a:lnTo>
                    <a:pt x="87" y="2784"/>
                  </a:lnTo>
                  <a:lnTo>
                    <a:pt x="87" y="2736"/>
                  </a:lnTo>
                  <a:lnTo>
                    <a:pt x="135" y="2736"/>
                  </a:lnTo>
                  <a:close/>
                  <a:moveTo>
                    <a:pt x="135" y="2832"/>
                  </a:moveTo>
                  <a:lnTo>
                    <a:pt x="135" y="2880"/>
                  </a:lnTo>
                  <a:lnTo>
                    <a:pt x="87" y="2880"/>
                  </a:lnTo>
                  <a:lnTo>
                    <a:pt x="87" y="2832"/>
                  </a:lnTo>
                  <a:lnTo>
                    <a:pt x="135" y="2832"/>
                  </a:lnTo>
                  <a:close/>
                  <a:moveTo>
                    <a:pt x="135" y="2928"/>
                  </a:moveTo>
                  <a:lnTo>
                    <a:pt x="135" y="2976"/>
                  </a:lnTo>
                  <a:lnTo>
                    <a:pt x="87" y="2976"/>
                  </a:lnTo>
                  <a:lnTo>
                    <a:pt x="87" y="2928"/>
                  </a:lnTo>
                  <a:lnTo>
                    <a:pt x="135" y="2928"/>
                  </a:lnTo>
                  <a:close/>
                  <a:moveTo>
                    <a:pt x="135" y="3024"/>
                  </a:moveTo>
                  <a:lnTo>
                    <a:pt x="135" y="3072"/>
                  </a:lnTo>
                  <a:lnTo>
                    <a:pt x="87" y="3072"/>
                  </a:lnTo>
                  <a:lnTo>
                    <a:pt x="87" y="3024"/>
                  </a:lnTo>
                  <a:lnTo>
                    <a:pt x="135" y="3024"/>
                  </a:lnTo>
                  <a:close/>
                  <a:moveTo>
                    <a:pt x="135" y="3120"/>
                  </a:moveTo>
                  <a:lnTo>
                    <a:pt x="135" y="3168"/>
                  </a:lnTo>
                  <a:lnTo>
                    <a:pt x="87" y="3168"/>
                  </a:lnTo>
                  <a:lnTo>
                    <a:pt x="87" y="3120"/>
                  </a:lnTo>
                  <a:lnTo>
                    <a:pt x="135" y="3120"/>
                  </a:lnTo>
                  <a:close/>
                  <a:moveTo>
                    <a:pt x="135" y="3216"/>
                  </a:moveTo>
                  <a:lnTo>
                    <a:pt x="135" y="3264"/>
                  </a:lnTo>
                  <a:lnTo>
                    <a:pt x="87" y="3264"/>
                  </a:lnTo>
                  <a:lnTo>
                    <a:pt x="87" y="3216"/>
                  </a:lnTo>
                  <a:lnTo>
                    <a:pt x="135" y="3216"/>
                  </a:lnTo>
                  <a:close/>
                  <a:moveTo>
                    <a:pt x="135" y="3312"/>
                  </a:moveTo>
                  <a:lnTo>
                    <a:pt x="135" y="3360"/>
                  </a:lnTo>
                  <a:lnTo>
                    <a:pt x="87" y="3360"/>
                  </a:lnTo>
                  <a:lnTo>
                    <a:pt x="87" y="3312"/>
                  </a:lnTo>
                  <a:lnTo>
                    <a:pt x="135" y="3312"/>
                  </a:lnTo>
                  <a:close/>
                  <a:moveTo>
                    <a:pt x="135" y="3408"/>
                  </a:moveTo>
                  <a:lnTo>
                    <a:pt x="135" y="3456"/>
                  </a:lnTo>
                  <a:lnTo>
                    <a:pt x="87" y="3456"/>
                  </a:lnTo>
                  <a:lnTo>
                    <a:pt x="87" y="3408"/>
                  </a:lnTo>
                  <a:lnTo>
                    <a:pt x="135" y="3408"/>
                  </a:lnTo>
                  <a:close/>
                  <a:moveTo>
                    <a:pt x="135" y="3504"/>
                  </a:moveTo>
                  <a:lnTo>
                    <a:pt x="135" y="3552"/>
                  </a:lnTo>
                  <a:lnTo>
                    <a:pt x="87" y="3552"/>
                  </a:lnTo>
                  <a:lnTo>
                    <a:pt x="87" y="3504"/>
                  </a:lnTo>
                  <a:lnTo>
                    <a:pt x="135" y="3504"/>
                  </a:lnTo>
                  <a:close/>
                  <a:moveTo>
                    <a:pt x="135" y="3600"/>
                  </a:moveTo>
                  <a:lnTo>
                    <a:pt x="135" y="3648"/>
                  </a:lnTo>
                  <a:lnTo>
                    <a:pt x="87" y="3648"/>
                  </a:lnTo>
                  <a:lnTo>
                    <a:pt x="87" y="3600"/>
                  </a:lnTo>
                  <a:lnTo>
                    <a:pt x="135" y="3600"/>
                  </a:lnTo>
                  <a:close/>
                  <a:moveTo>
                    <a:pt x="135" y="3696"/>
                  </a:moveTo>
                  <a:lnTo>
                    <a:pt x="135" y="3744"/>
                  </a:lnTo>
                  <a:lnTo>
                    <a:pt x="87" y="3744"/>
                  </a:lnTo>
                  <a:lnTo>
                    <a:pt x="87" y="3696"/>
                  </a:lnTo>
                  <a:lnTo>
                    <a:pt x="135" y="3696"/>
                  </a:lnTo>
                  <a:close/>
                  <a:moveTo>
                    <a:pt x="135" y="3792"/>
                  </a:moveTo>
                  <a:lnTo>
                    <a:pt x="135" y="3840"/>
                  </a:lnTo>
                  <a:lnTo>
                    <a:pt x="87" y="3840"/>
                  </a:lnTo>
                  <a:lnTo>
                    <a:pt x="87" y="3792"/>
                  </a:lnTo>
                  <a:lnTo>
                    <a:pt x="135" y="3792"/>
                  </a:lnTo>
                  <a:close/>
                  <a:moveTo>
                    <a:pt x="135" y="3888"/>
                  </a:moveTo>
                  <a:lnTo>
                    <a:pt x="135" y="3936"/>
                  </a:lnTo>
                  <a:lnTo>
                    <a:pt x="87" y="3936"/>
                  </a:lnTo>
                  <a:lnTo>
                    <a:pt x="87" y="3888"/>
                  </a:lnTo>
                  <a:lnTo>
                    <a:pt x="135" y="3888"/>
                  </a:lnTo>
                  <a:close/>
                  <a:moveTo>
                    <a:pt x="135" y="3984"/>
                  </a:moveTo>
                  <a:lnTo>
                    <a:pt x="135" y="4032"/>
                  </a:lnTo>
                  <a:lnTo>
                    <a:pt x="87" y="4032"/>
                  </a:lnTo>
                  <a:lnTo>
                    <a:pt x="87" y="3984"/>
                  </a:lnTo>
                  <a:lnTo>
                    <a:pt x="135" y="3984"/>
                  </a:lnTo>
                  <a:close/>
                  <a:moveTo>
                    <a:pt x="135" y="4080"/>
                  </a:moveTo>
                  <a:lnTo>
                    <a:pt x="135" y="4128"/>
                  </a:lnTo>
                  <a:lnTo>
                    <a:pt x="87" y="4128"/>
                  </a:lnTo>
                  <a:lnTo>
                    <a:pt x="87" y="4080"/>
                  </a:lnTo>
                  <a:lnTo>
                    <a:pt x="135" y="4080"/>
                  </a:lnTo>
                  <a:close/>
                  <a:moveTo>
                    <a:pt x="135" y="4176"/>
                  </a:moveTo>
                  <a:lnTo>
                    <a:pt x="135" y="4224"/>
                  </a:lnTo>
                  <a:lnTo>
                    <a:pt x="87" y="4224"/>
                  </a:lnTo>
                  <a:lnTo>
                    <a:pt x="87" y="4176"/>
                  </a:lnTo>
                  <a:lnTo>
                    <a:pt x="135" y="4176"/>
                  </a:lnTo>
                  <a:close/>
                  <a:moveTo>
                    <a:pt x="135" y="4272"/>
                  </a:moveTo>
                  <a:lnTo>
                    <a:pt x="135" y="4320"/>
                  </a:lnTo>
                  <a:lnTo>
                    <a:pt x="87" y="4320"/>
                  </a:lnTo>
                  <a:lnTo>
                    <a:pt x="87" y="4272"/>
                  </a:lnTo>
                  <a:lnTo>
                    <a:pt x="135" y="4272"/>
                  </a:lnTo>
                  <a:close/>
                  <a:moveTo>
                    <a:pt x="135" y="4368"/>
                  </a:moveTo>
                  <a:lnTo>
                    <a:pt x="135" y="4416"/>
                  </a:lnTo>
                  <a:lnTo>
                    <a:pt x="87" y="4416"/>
                  </a:lnTo>
                  <a:lnTo>
                    <a:pt x="87" y="4368"/>
                  </a:lnTo>
                  <a:lnTo>
                    <a:pt x="135" y="4368"/>
                  </a:lnTo>
                  <a:close/>
                  <a:moveTo>
                    <a:pt x="135" y="4464"/>
                  </a:moveTo>
                  <a:lnTo>
                    <a:pt x="135" y="4512"/>
                  </a:lnTo>
                  <a:lnTo>
                    <a:pt x="87" y="4512"/>
                  </a:lnTo>
                  <a:lnTo>
                    <a:pt x="87" y="4464"/>
                  </a:lnTo>
                  <a:lnTo>
                    <a:pt x="135" y="4464"/>
                  </a:lnTo>
                  <a:close/>
                  <a:moveTo>
                    <a:pt x="135" y="4560"/>
                  </a:moveTo>
                  <a:lnTo>
                    <a:pt x="135" y="4608"/>
                  </a:lnTo>
                  <a:lnTo>
                    <a:pt x="87" y="4608"/>
                  </a:lnTo>
                  <a:lnTo>
                    <a:pt x="87" y="4560"/>
                  </a:lnTo>
                  <a:lnTo>
                    <a:pt x="135" y="4560"/>
                  </a:lnTo>
                  <a:close/>
                  <a:moveTo>
                    <a:pt x="135" y="4656"/>
                  </a:moveTo>
                  <a:lnTo>
                    <a:pt x="135" y="4704"/>
                  </a:lnTo>
                  <a:lnTo>
                    <a:pt x="87" y="4704"/>
                  </a:lnTo>
                  <a:lnTo>
                    <a:pt x="87" y="4656"/>
                  </a:lnTo>
                  <a:lnTo>
                    <a:pt x="135" y="4656"/>
                  </a:lnTo>
                  <a:close/>
                  <a:moveTo>
                    <a:pt x="135" y="4752"/>
                  </a:moveTo>
                  <a:lnTo>
                    <a:pt x="135" y="4800"/>
                  </a:lnTo>
                  <a:lnTo>
                    <a:pt x="87" y="4800"/>
                  </a:lnTo>
                  <a:lnTo>
                    <a:pt x="87" y="4752"/>
                  </a:lnTo>
                  <a:lnTo>
                    <a:pt x="135" y="4752"/>
                  </a:lnTo>
                  <a:close/>
                  <a:moveTo>
                    <a:pt x="135" y="4848"/>
                  </a:moveTo>
                  <a:lnTo>
                    <a:pt x="135" y="4896"/>
                  </a:lnTo>
                  <a:lnTo>
                    <a:pt x="87" y="4896"/>
                  </a:lnTo>
                  <a:lnTo>
                    <a:pt x="87" y="4848"/>
                  </a:lnTo>
                  <a:lnTo>
                    <a:pt x="135" y="4848"/>
                  </a:lnTo>
                  <a:close/>
                  <a:moveTo>
                    <a:pt x="135" y="4944"/>
                  </a:moveTo>
                  <a:lnTo>
                    <a:pt x="135" y="4992"/>
                  </a:lnTo>
                  <a:lnTo>
                    <a:pt x="87" y="4992"/>
                  </a:lnTo>
                  <a:lnTo>
                    <a:pt x="87" y="4944"/>
                  </a:lnTo>
                  <a:lnTo>
                    <a:pt x="135" y="4944"/>
                  </a:lnTo>
                  <a:close/>
                  <a:moveTo>
                    <a:pt x="135" y="5040"/>
                  </a:moveTo>
                  <a:lnTo>
                    <a:pt x="135" y="5088"/>
                  </a:lnTo>
                  <a:lnTo>
                    <a:pt x="87" y="5088"/>
                  </a:lnTo>
                  <a:lnTo>
                    <a:pt x="87" y="5040"/>
                  </a:lnTo>
                  <a:lnTo>
                    <a:pt x="135" y="5040"/>
                  </a:lnTo>
                  <a:close/>
                  <a:moveTo>
                    <a:pt x="135" y="5136"/>
                  </a:moveTo>
                  <a:lnTo>
                    <a:pt x="135" y="5184"/>
                  </a:lnTo>
                  <a:lnTo>
                    <a:pt x="87" y="5184"/>
                  </a:lnTo>
                  <a:lnTo>
                    <a:pt x="87" y="5136"/>
                  </a:lnTo>
                  <a:lnTo>
                    <a:pt x="135" y="5136"/>
                  </a:lnTo>
                  <a:close/>
                  <a:moveTo>
                    <a:pt x="135" y="5232"/>
                  </a:moveTo>
                  <a:lnTo>
                    <a:pt x="135" y="5280"/>
                  </a:lnTo>
                  <a:lnTo>
                    <a:pt x="87" y="5280"/>
                  </a:lnTo>
                  <a:lnTo>
                    <a:pt x="87" y="5232"/>
                  </a:lnTo>
                  <a:lnTo>
                    <a:pt x="135" y="5232"/>
                  </a:lnTo>
                  <a:close/>
                  <a:moveTo>
                    <a:pt x="135" y="5328"/>
                  </a:moveTo>
                  <a:lnTo>
                    <a:pt x="135" y="5376"/>
                  </a:lnTo>
                  <a:lnTo>
                    <a:pt x="87" y="5376"/>
                  </a:lnTo>
                  <a:lnTo>
                    <a:pt x="87" y="5328"/>
                  </a:lnTo>
                  <a:lnTo>
                    <a:pt x="135" y="5328"/>
                  </a:lnTo>
                  <a:close/>
                  <a:moveTo>
                    <a:pt x="135" y="5424"/>
                  </a:moveTo>
                  <a:lnTo>
                    <a:pt x="135" y="5472"/>
                  </a:lnTo>
                  <a:lnTo>
                    <a:pt x="87" y="5472"/>
                  </a:lnTo>
                  <a:lnTo>
                    <a:pt x="87" y="5424"/>
                  </a:lnTo>
                  <a:lnTo>
                    <a:pt x="135" y="5424"/>
                  </a:lnTo>
                  <a:close/>
                  <a:moveTo>
                    <a:pt x="135" y="5520"/>
                  </a:moveTo>
                  <a:lnTo>
                    <a:pt x="135" y="5568"/>
                  </a:lnTo>
                  <a:lnTo>
                    <a:pt x="87" y="5568"/>
                  </a:lnTo>
                  <a:lnTo>
                    <a:pt x="87" y="5520"/>
                  </a:lnTo>
                  <a:lnTo>
                    <a:pt x="135" y="5520"/>
                  </a:lnTo>
                  <a:close/>
                  <a:moveTo>
                    <a:pt x="135" y="5616"/>
                  </a:moveTo>
                  <a:lnTo>
                    <a:pt x="135" y="5664"/>
                  </a:lnTo>
                  <a:lnTo>
                    <a:pt x="87" y="5664"/>
                  </a:lnTo>
                  <a:lnTo>
                    <a:pt x="87" y="5616"/>
                  </a:lnTo>
                  <a:lnTo>
                    <a:pt x="135" y="5616"/>
                  </a:lnTo>
                  <a:close/>
                  <a:moveTo>
                    <a:pt x="135" y="5712"/>
                  </a:moveTo>
                  <a:lnTo>
                    <a:pt x="135" y="5760"/>
                  </a:lnTo>
                  <a:lnTo>
                    <a:pt x="87" y="5760"/>
                  </a:lnTo>
                  <a:lnTo>
                    <a:pt x="87" y="5712"/>
                  </a:lnTo>
                  <a:lnTo>
                    <a:pt x="135" y="5712"/>
                  </a:lnTo>
                  <a:close/>
                  <a:moveTo>
                    <a:pt x="135" y="5808"/>
                  </a:moveTo>
                  <a:lnTo>
                    <a:pt x="135" y="5856"/>
                  </a:lnTo>
                  <a:lnTo>
                    <a:pt x="87" y="5856"/>
                  </a:lnTo>
                  <a:lnTo>
                    <a:pt x="87" y="5808"/>
                  </a:lnTo>
                  <a:lnTo>
                    <a:pt x="135" y="5808"/>
                  </a:lnTo>
                  <a:close/>
                  <a:moveTo>
                    <a:pt x="135" y="5904"/>
                  </a:moveTo>
                  <a:lnTo>
                    <a:pt x="135" y="5952"/>
                  </a:lnTo>
                  <a:lnTo>
                    <a:pt x="87" y="5952"/>
                  </a:lnTo>
                  <a:lnTo>
                    <a:pt x="87" y="5904"/>
                  </a:lnTo>
                  <a:lnTo>
                    <a:pt x="135" y="5904"/>
                  </a:lnTo>
                  <a:close/>
                  <a:moveTo>
                    <a:pt x="135" y="6000"/>
                  </a:moveTo>
                  <a:lnTo>
                    <a:pt x="135" y="6048"/>
                  </a:lnTo>
                  <a:lnTo>
                    <a:pt x="87" y="6048"/>
                  </a:lnTo>
                  <a:lnTo>
                    <a:pt x="87" y="6000"/>
                  </a:lnTo>
                  <a:lnTo>
                    <a:pt x="135" y="6000"/>
                  </a:lnTo>
                  <a:close/>
                  <a:moveTo>
                    <a:pt x="135" y="6096"/>
                  </a:moveTo>
                  <a:lnTo>
                    <a:pt x="135" y="6144"/>
                  </a:lnTo>
                  <a:lnTo>
                    <a:pt x="87" y="6144"/>
                  </a:lnTo>
                  <a:lnTo>
                    <a:pt x="87" y="6096"/>
                  </a:lnTo>
                  <a:lnTo>
                    <a:pt x="135" y="6096"/>
                  </a:lnTo>
                  <a:close/>
                  <a:moveTo>
                    <a:pt x="135" y="6192"/>
                  </a:moveTo>
                  <a:lnTo>
                    <a:pt x="135" y="6240"/>
                  </a:lnTo>
                  <a:lnTo>
                    <a:pt x="87" y="6240"/>
                  </a:lnTo>
                  <a:lnTo>
                    <a:pt x="87" y="6192"/>
                  </a:lnTo>
                  <a:lnTo>
                    <a:pt x="135" y="6192"/>
                  </a:lnTo>
                  <a:close/>
                  <a:moveTo>
                    <a:pt x="135" y="6288"/>
                  </a:moveTo>
                  <a:lnTo>
                    <a:pt x="135" y="6336"/>
                  </a:lnTo>
                  <a:lnTo>
                    <a:pt x="87" y="6336"/>
                  </a:lnTo>
                  <a:lnTo>
                    <a:pt x="87" y="6288"/>
                  </a:lnTo>
                  <a:lnTo>
                    <a:pt x="135" y="6288"/>
                  </a:lnTo>
                  <a:close/>
                  <a:moveTo>
                    <a:pt x="135" y="6384"/>
                  </a:moveTo>
                  <a:lnTo>
                    <a:pt x="135" y="6432"/>
                  </a:lnTo>
                  <a:lnTo>
                    <a:pt x="87" y="6432"/>
                  </a:lnTo>
                  <a:lnTo>
                    <a:pt x="87" y="6384"/>
                  </a:lnTo>
                  <a:lnTo>
                    <a:pt x="135" y="6384"/>
                  </a:lnTo>
                  <a:close/>
                  <a:moveTo>
                    <a:pt x="135" y="6480"/>
                  </a:moveTo>
                  <a:lnTo>
                    <a:pt x="135" y="6528"/>
                  </a:lnTo>
                  <a:lnTo>
                    <a:pt x="87" y="6528"/>
                  </a:lnTo>
                  <a:lnTo>
                    <a:pt x="87" y="6480"/>
                  </a:lnTo>
                  <a:lnTo>
                    <a:pt x="135" y="6480"/>
                  </a:lnTo>
                  <a:close/>
                  <a:moveTo>
                    <a:pt x="135" y="6576"/>
                  </a:moveTo>
                  <a:lnTo>
                    <a:pt x="135" y="6624"/>
                  </a:lnTo>
                  <a:lnTo>
                    <a:pt x="87" y="6624"/>
                  </a:lnTo>
                  <a:lnTo>
                    <a:pt x="87" y="6576"/>
                  </a:lnTo>
                  <a:lnTo>
                    <a:pt x="135" y="6576"/>
                  </a:lnTo>
                  <a:close/>
                  <a:moveTo>
                    <a:pt x="135" y="6672"/>
                  </a:moveTo>
                  <a:lnTo>
                    <a:pt x="135" y="6720"/>
                  </a:lnTo>
                  <a:lnTo>
                    <a:pt x="87" y="6720"/>
                  </a:lnTo>
                  <a:lnTo>
                    <a:pt x="87" y="6672"/>
                  </a:lnTo>
                  <a:lnTo>
                    <a:pt x="135" y="6672"/>
                  </a:lnTo>
                  <a:close/>
                  <a:moveTo>
                    <a:pt x="135" y="6768"/>
                  </a:moveTo>
                  <a:lnTo>
                    <a:pt x="135" y="6816"/>
                  </a:lnTo>
                  <a:lnTo>
                    <a:pt x="87" y="6816"/>
                  </a:lnTo>
                  <a:lnTo>
                    <a:pt x="87" y="6768"/>
                  </a:lnTo>
                  <a:lnTo>
                    <a:pt x="135" y="6768"/>
                  </a:lnTo>
                  <a:close/>
                  <a:moveTo>
                    <a:pt x="135" y="6864"/>
                  </a:moveTo>
                  <a:lnTo>
                    <a:pt x="135" y="6912"/>
                  </a:lnTo>
                  <a:lnTo>
                    <a:pt x="87" y="6912"/>
                  </a:lnTo>
                  <a:lnTo>
                    <a:pt x="87" y="6864"/>
                  </a:lnTo>
                  <a:lnTo>
                    <a:pt x="135" y="6864"/>
                  </a:lnTo>
                  <a:close/>
                  <a:moveTo>
                    <a:pt x="135" y="6960"/>
                  </a:moveTo>
                  <a:lnTo>
                    <a:pt x="135" y="7008"/>
                  </a:lnTo>
                  <a:lnTo>
                    <a:pt x="87" y="7008"/>
                  </a:lnTo>
                  <a:lnTo>
                    <a:pt x="87" y="6960"/>
                  </a:lnTo>
                  <a:lnTo>
                    <a:pt x="135" y="6960"/>
                  </a:lnTo>
                  <a:close/>
                  <a:moveTo>
                    <a:pt x="135" y="7056"/>
                  </a:moveTo>
                  <a:lnTo>
                    <a:pt x="135" y="7104"/>
                  </a:lnTo>
                  <a:lnTo>
                    <a:pt x="87" y="7104"/>
                  </a:lnTo>
                  <a:lnTo>
                    <a:pt x="87" y="7056"/>
                  </a:lnTo>
                  <a:lnTo>
                    <a:pt x="135" y="7056"/>
                  </a:lnTo>
                  <a:close/>
                  <a:moveTo>
                    <a:pt x="7" y="180"/>
                  </a:moveTo>
                  <a:lnTo>
                    <a:pt x="111" y="0"/>
                  </a:lnTo>
                  <a:lnTo>
                    <a:pt x="216" y="180"/>
                  </a:lnTo>
                  <a:cubicBezTo>
                    <a:pt x="223" y="191"/>
                    <a:pt x="219" y="206"/>
                    <a:pt x="208" y="213"/>
                  </a:cubicBezTo>
                  <a:cubicBezTo>
                    <a:pt x="196" y="219"/>
                    <a:pt x="181" y="216"/>
                    <a:pt x="175" y="204"/>
                  </a:cubicBezTo>
                  <a:lnTo>
                    <a:pt x="91" y="60"/>
                  </a:lnTo>
                  <a:lnTo>
                    <a:pt x="132" y="60"/>
                  </a:lnTo>
                  <a:lnTo>
                    <a:pt x="48" y="204"/>
                  </a:lnTo>
                  <a:cubicBezTo>
                    <a:pt x="42" y="216"/>
                    <a:pt x="27" y="219"/>
                    <a:pt x="15" y="213"/>
                  </a:cubicBezTo>
                  <a:cubicBezTo>
                    <a:pt x="4" y="206"/>
                    <a:pt x="0" y="191"/>
                    <a:pt x="7" y="180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58" name="Freeform 66"/>
            <p:cNvSpPr>
              <a:spLocks noEditPoints="1"/>
            </p:cNvSpPr>
            <p:nvPr/>
          </p:nvSpPr>
          <p:spPr bwMode="auto">
            <a:xfrm>
              <a:off x="2569" y="2298"/>
              <a:ext cx="311" cy="69"/>
            </a:xfrm>
            <a:custGeom>
              <a:avLst/>
              <a:gdLst>
                <a:gd name="T0" fmla="*/ 281 w 1009"/>
                <a:gd name="T1" fmla="*/ 27 h 223"/>
                <a:gd name="T2" fmla="*/ 296 w 1009"/>
                <a:gd name="T3" fmla="*/ 42 h 223"/>
                <a:gd name="T4" fmla="*/ 267 w 1009"/>
                <a:gd name="T5" fmla="*/ 27 h 223"/>
                <a:gd name="T6" fmla="*/ 252 w 1009"/>
                <a:gd name="T7" fmla="*/ 42 h 223"/>
                <a:gd name="T8" fmla="*/ 267 w 1009"/>
                <a:gd name="T9" fmla="*/ 27 h 223"/>
                <a:gd name="T10" fmla="*/ 222 w 1009"/>
                <a:gd name="T11" fmla="*/ 27 h 223"/>
                <a:gd name="T12" fmla="*/ 237 w 1009"/>
                <a:gd name="T13" fmla="*/ 42 h 223"/>
                <a:gd name="T14" fmla="*/ 207 w 1009"/>
                <a:gd name="T15" fmla="*/ 27 h 223"/>
                <a:gd name="T16" fmla="*/ 193 w 1009"/>
                <a:gd name="T17" fmla="*/ 42 h 223"/>
                <a:gd name="T18" fmla="*/ 207 w 1009"/>
                <a:gd name="T19" fmla="*/ 27 h 223"/>
                <a:gd name="T20" fmla="*/ 163 w 1009"/>
                <a:gd name="T21" fmla="*/ 27 h 223"/>
                <a:gd name="T22" fmla="*/ 178 w 1009"/>
                <a:gd name="T23" fmla="*/ 42 h 223"/>
                <a:gd name="T24" fmla="*/ 148 w 1009"/>
                <a:gd name="T25" fmla="*/ 27 h 223"/>
                <a:gd name="T26" fmla="*/ 133 w 1009"/>
                <a:gd name="T27" fmla="*/ 42 h 223"/>
                <a:gd name="T28" fmla="*/ 148 w 1009"/>
                <a:gd name="T29" fmla="*/ 27 h 223"/>
                <a:gd name="T30" fmla="*/ 104 w 1009"/>
                <a:gd name="T31" fmla="*/ 27 h 223"/>
                <a:gd name="T32" fmla="*/ 119 w 1009"/>
                <a:gd name="T33" fmla="*/ 42 h 223"/>
                <a:gd name="T34" fmla="*/ 89 w 1009"/>
                <a:gd name="T35" fmla="*/ 27 h 223"/>
                <a:gd name="T36" fmla="*/ 74 w 1009"/>
                <a:gd name="T37" fmla="*/ 42 h 223"/>
                <a:gd name="T38" fmla="*/ 89 w 1009"/>
                <a:gd name="T39" fmla="*/ 27 h 223"/>
                <a:gd name="T40" fmla="*/ 45 w 1009"/>
                <a:gd name="T41" fmla="*/ 27 h 223"/>
                <a:gd name="T42" fmla="*/ 59 w 1009"/>
                <a:gd name="T43" fmla="*/ 42 h 223"/>
                <a:gd name="T44" fmla="*/ 30 w 1009"/>
                <a:gd name="T45" fmla="*/ 27 h 223"/>
                <a:gd name="T46" fmla="*/ 15 w 1009"/>
                <a:gd name="T47" fmla="*/ 42 h 223"/>
                <a:gd name="T48" fmla="*/ 30 w 1009"/>
                <a:gd name="T49" fmla="*/ 27 h 223"/>
                <a:gd name="T50" fmla="*/ 0 w 1009"/>
                <a:gd name="T51" fmla="*/ 27 h 223"/>
                <a:gd name="T52" fmla="*/ 0 w 1009"/>
                <a:gd name="T53" fmla="*/ 42 h 223"/>
                <a:gd name="T54" fmla="*/ 256 w 1009"/>
                <a:gd name="T55" fmla="*/ 67 h 223"/>
                <a:gd name="T56" fmla="*/ 256 w 1009"/>
                <a:gd name="T57" fmla="*/ 2 h 223"/>
                <a:gd name="T58" fmla="*/ 248 w 1009"/>
                <a:gd name="T59" fmla="*/ 15 h 223"/>
                <a:gd name="T60" fmla="*/ 293 w 1009"/>
                <a:gd name="T61" fmla="*/ 28 h 223"/>
                <a:gd name="T62" fmla="*/ 245 w 1009"/>
                <a:gd name="T63" fmla="*/ 64 h 22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09" h="223"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829" y="216"/>
                  </a:moveTo>
                  <a:lnTo>
                    <a:pt x="1009" y="111"/>
                  </a:lnTo>
                  <a:lnTo>
                    <a:pt x="829" y="7"/>
                  </a:lnTo>
                  <a:cubicBezTo>
                    <a:pt x="818" y="0"/>
                    <a:pt x="803" y="4"/>
                    <a:pt x="796" y="15"/>
                  </a:cubicBezTo>
                  <a:cubicBezTo>
                    <a:pt x="790" y="27"/>
                    <a:pt x="793" y="42"/>
                    <a:pt x="805" y="48"/>
                  </a:cubicBezTo>
                  <a:lnTo>
                    <a:pt x="949" y="132"/>
                  </a:lnTo>
                  <a:lnTo>
                    <a:pt x="949" y="91"/>
                  </a:lnTo>
                  <a:lnTo>
                    <a:pt x="805" y="175"/>
                  </a:lnTo>
                  <a:cubicBezTo>
                    <a:pt x="793" y="181"/>
                    <a:pt x="790" y="196"/>
                    <a:pt x="796" y="208"/>
                  </a:cubicBezTo>
                  <a:cubicBezTo>
                    <a:pt x="803" y="219"/>
                    <a:pt x="818" y="223"/>
                    <a:pt x="829" y="216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59" name="Freeform 67"/>
            <p:cNvSpPr>
              <a:spLocks noEditPoints="1"/>
            </p:cNvSpPr>
            <p:nvPr/>
          </p:nvSpPr>
          <p:spPr bwMode="auto">
            <a:xfrm>
              <a:off x="2567" y="2327"/>
              <a:ext cx="14" cy="1378"/>
            </a:xfrm>
            <a:custGeom>
              <a:avLst/>
              <a:gdLst>
                <a:gd name="T0" fmla="*/ 14 w 14"/>
                <a:gd name="T1" fmla="*/ 0 h 1378"/>
                <a:gd name="T2" fmla="*/ 14 w 14"/>
                <a:gd name="T3" fmla="*/ 44 h 1378"/>
                <a:gd name="T4" fmla="*/ 0 w 14"/>
                <a:gd name="T5" fmla="*/ 74 h 1378"/>
                <a:gd name="T6" fmla="*/ 0 w 14"/>
                <a:gd name="T7" fmla="*/ 89 h 1378"/>
                <a:gd name="T8" fmla="*/ 0 w 14"/>
                <a:gd name="T9" fmla="*/ 89 h 1378"/>
                <a:gd name="T10" fmla="*/ 14 w 14"/>
                <a:gd name="T11" fmla="*/ 119 h 1378"/>
                <a:gd name="T12" fmla="*/ 14 w 14"/>
                <a:gd name="T13" fmla="*/ 163 h 1378"/>
                <a:gd name="T14" fmla="*/ 0 w 14"/>
                <a:gd name="T15" fmla="*/ 193 h 1378"/>
                <a:gd name="T16" fmla="*/ 0 w 14"/>
                <a:gd name="T17" fmla="*/ 207 h 1378"/>
                <a:gd name="T18" fmla="*/ 0 w 14"/>
                <a:gd name="T19" fmla="*/ 207 h 1378"/>
                <a:gd name="T20" fmla="*/ 14 w 14"/>
                <a:gd name="T21" fmla="*/ 237 h 1378"/>
                <a:gd name="T22" fmla="*/ 14 w 14"/>
                <a:gd name="T23" fmla="*/ 282 h 1378"/>
                <a:gd name="T24" fmla="*/ 0 w 14"/>
                <a:gd name="T25" fmla="*/ 311 h 1378"/>
                <a:gd name="T26" fmla="*/ 0 w 14"/>
                <a:gd name="T27" fmla="*/ 326 h 1378"/>
                <a:gd name="T28" fmla="*/ 0 w 14"/>
                <a:gd name="T29" fmla="*/ 326 h 1378"/>
                <a:gd name="T30" fmla="*/ 14 w 14"/>
                <a:gd name="T31" fmla="*/ 356 h 1378"/>
                <a:gd name="T32" fmla="*/ 14 w 14"/>
                <a:gd name="T33" fmla="*/ 400 h 1378"/>
                <a:gd name="T34" fmla="*/ 0 w 14"/>
                <a:gd name="T35" fmla="*/ 430 h 1378"/>
                <a:gd name="T36" fmla="*/ 0 w 14"/>
                <a:gd name="T37" fmla="*/ 445 h 1378"/>
                <a:gd name="T38" fmla="*/ 0 w 14"/>
                <a:gd name="T39" fmla="*/ 445 h 1378"/>
                <a:gd name="T40" fmla="*/ 14 w 14"/>
                <a:gd name="T41" fmla="*/ 474 h 1378"/>
                <a:gd name="T42" fmla="*/ 14 w 14"/>
                <a:gd name="T43" fmla="*/ 519 h 1378"/>
                <a:gd name="T44" fmla="*/ 0 w 14"/>
                <a:gd name="T45" fmla="*/ 548 h 1378"/>
                <a:gd name="T46" fmla="*/ 0 w 14"/>
                <a:gd name="T47" fmla="*/ 563 h 1378"/>
                <a:gd name="T48" fmla="*/ 0 w 14"/>
                <a:gd name="T49" fmla="*/ 563 h 1378"/>
                <a:gd name="T50" fmla="*/ 14 w 14"/>
                <a:gd name="T51" fmla="*/ 593 h 1378"/>
                <a:gd name="T52" fmla="*/ 14 w 14"/>
                <a:gd name="T53" fmla="*/ 637 h 1378"/>
                <a:gd name="T54" fmla="*/ 0 w 14"/>
                <a:gd name="T55" fmla="*/ 667 h 1378"/>
                <a:gd name="T56" fmla="*/ 0 w 14"/>
                <a:gd name="T57" fmla="*/ 682 h 1378"/>
                <a:gd name="T58" fmla="*/ 0 w 14"/>
                <a:gd name="T59" fmla="*/ 682 h 1378"/>
                <a:gd name="T60" fmla="*/ 14 w 14"/>
                <a:gd name="T61" fmla="*/ 711 h 1378"/>
                <a:gd name="T62" fmla="*/ 14 w 14"/>
                <a:gd name="T63" fmla="*/ 756 h 1378"/>
                <a:gd name="T64" fmla="*/ 0 w 14"/>
                <a:gd name="T65" fmla="*/ 786 h 1378"/>
                <a:gd name="T66" fmla="*/ 0 w 14"/>
                <a:gd name="T67" fmla="*/ 800 h 1378"/>
                <a:gd name="T68" fmla="*/ 0 w 14"/>
                <a:gd name="T69" fmla="*/ 800 h 1378"/>
                <a:gd name="T70" fmla="*/ 14 w 14"/>
                <a:gd name="T71" fmla="*/ 830 h 1378"/>
                <a:gd name="T72" fmla="*/ 14 w 14"/>
                <a:gd name="T73" fmla="*/ 874 h 1378"/>
                <a:gd name="T74" fmla="*/ 0 w 14"/>
                <a:gd name="T75" fmla="*/ 904 h 1378"/>
                <a:gd name="T76" fmla="*/ 0 w 14"/>
                <a:gd name="T77" fmla="*/ 919 h 1378"/>
                <a:gd name="T78" fmla="*/ 0 w 14"/>
                <a:gd name="T79" fmla="*/ 919 h 1378"/>
                <a:gd name="T80" fmla="*/ 14 w 14"/>
                <a:gd name="T81" fmla="*/ 949 h 1378"/>
                <a:gd name="T82" fmla="*/ 14 w 14"/>
                <a:gd name="T83" fmla="*/ 993 h 1378"/>
                <a:gd name="T84" fmla="*/ 0 w 14"/>
                <a:gd name="T85" fmla="*/ 1023 h 1378"/>
                <a:gd name="T86" fmla="*/ 0 w 14"/>
                <a:gd name="T87" fmla="*/ 1037 h 1378"/>
                <a:gd name="T88" fmla="*/ 0 w 14"/>
                <a:gd name="T89" fmla="*/ 1037 h 1378"/>
                <a:gd name="T90" fmla="*/ 14 w 14"/>
                <a:gd name="T91" fmla="*/ 1067 h 1378"/>
                <a:gd name="T92" fmla="*/ 14 w 14"/>
                <a:gd name="T93" fmla="*/ 1112 h 1378"/>
                <a:gd name="T94" fmla="*/ 0 w 14"/>
                <a:gd name="T95" fmla="*/ 1141 h 1378"/>
                <a:gd name="T96" fmla="*/ 0 w 14"/>
                <a:gd name="T97" fmla="*/ 1156 h 1378"/>
                <a:gd name="T98" fmla="*/ 0 w 14"/>
                <a:gd name="T99" fmla="*/ 1156 h 1378"/>
                <a:gd name="T100" fmla="*/ 14 w 14"/>
                <a:gd name="T101" fmla="*/ 1186 h 1378"/>
                <a:gd name="T102" fmla="*/ 14 w 14"/>
                <a:gd name="T103" fmla="*/ 1230 h 1378"/>
                <a:gd name="T104" fmla="*/ 0 w 14"/>
                <a:gd name="T105" fmla="*/ 1260 h 1378"/>
                <a:gd name="T106" fmla="*/ 0 w 14"/>
                <a:gd name="T107" fmla="*/ 1275 h 1378"/>
                <a:gd name="T108" fmla="*/ 0 w 14"/>
                <a:gd name="T109" fmla="*/ 1275 h 1378"/>
                <a:gd name="T110" fmla="*/ 14 w 14"/>
                <a:gd name="T111" fmla="*/ 1304 h 1378"/>
                <a:gd name="T112" fmla="*/ 14 w 14"/>
                <a:gd name="T113" fmla="*/ 1349 h 1378"/>
                <a:gd name="T114" fmla="*/ 0 w 14"/>
                <a:gd name="T115" fmla="*/ 1378 h 13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4" h="1378">
                  <a:moveTo>
                    <a:pt x="0" y="0"/>
                  </a:moveTo>
                  <a:lnTo>
                    <a:pt x="0" y="15"/>
                  </a:lnTo>
                  <a:lnTo>
                    <a:pt x="14" y="15"/>
                  </a:lnTo>
                  <a:lnTo>
                    <a:pt x="14" y="0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0" y="44"/>
                  </a:lnTo>
                  <a:lnTo>
                    <a:pt x="14" y="44"/>
                  </a:lnTo>
                  <a:lnTo>
                    <a:pt x="14" y="30"/>
                  </a:lnTo>
                  <a:lnTo>
                    <a:pt x="0" y="30"/>
                  </a:lnTo>
                  <a:close/>
                  <a:moveTo>
                    <a:pt x="0" y="59"/>
                  </a:moveTo>
                  <a:lnTo>
                    <a:pt x="0" y="74"/>
                  </a:lnTo>
                  <a:lnTo>
                    <a:pt x="14" y="74"/>
                  </a:lnTo>
                  <a:lnTo>
                    <a:pt x="14" y="59"/>
                  </a:lnTo>
                  <a:lnTo>
                    <a:pt x="0" y="59"/>
                  </a:lnTo>
                  <a:close/>
                  <a:moveTo>
                    <a:pt x="0" y="89"/>
                  </a:moveTo>
                  <a:lnTo>
                    <a:pt x="0" y="104"/>
                  </a:lnTo>
                  <a:lnTo>
                    <a:pt x="14" y="104"/>
                  </a:lnTo>
                  <a:lnTo>
                    <a:pt x="14" y="89"/>
                  </a:lnTo>
                  <a:lnTo>
                    <a:pt x="0" y="89"/>
                  </a:lnTo>
                  <a:close/>
                  <a:moveTo>
                    <a:pt x="0" y="119"/>
                  </a:moveTo>
                  <a:lnTo>
                    <a:pt x="0" y="133"/>
                  </a:lnTo>
                  <a:lnTo>
                    <a:pt x="14" y="133"/>
                  </a:lnTo>
                  <a:lnTo>
                    <a:pt x="14" y="119"/>
                  </a:lnTo>
                  <a:lnTo>
                    <a:pt x="0" y="119"/>
                  </a:lnTo>
                  <a:close/>
                  <a:moveTo>
                    <a:pt x="0" y="148"/>
                  </a:moveTo>
                  <a:lnTo>
                    <a:pt x="0" y="163"/>
                  </a:lnTo>
                  <a:lnTo>
                    <a:pt x="14" y="163"/>
                  </a:lnTo>
                  <a:lnTo>
                    <a:pt x="14" y="148"/>
                  </a:lnTo>
                  <a:lnTo>
                    <a:pt x="0" y="148"/>
                  </a:lnTo>
                  <a:close/>
                  <a:moveTo>
                    <a:pt x="0" y="178"/>
                  </a:moveTo>
                  <a:lnTo>
                    <a:pt x="0" y="193"/>
                  </a:lnTo>
                  <a:lnTo>
                    <a:pt x="14" y="193"/>
                  </a:lnTo>
                  <a:lnTo>
                    <a:pt x="14" y="178"/>
                  </a:lnTo>
                  <a:lnTo>
                    <a:pt x="0" y="178"/>
                  </a:lnTo>
                  <a:close/>
                  <a:moveTo>
                    <a:pt x="0" y="207"/>
                  </a:moveTo>
                  <a:lnTo>
                    <a:pt x="0" y="222"/>
                  </a:lnTo>
                  <a:lnTo>
                    <a:pt x="14" y="222"/>
                  </a:lnTo>
                  <a:lnTo>
                    <a:pt x="14" y="207"/>
                  </a:lnTo>
                  <a:lnTo>
                    <a:pt x="0" y="207"/>
                  </a:lnTo>
                  <a:close/>
                  <a:moveTo>
                    <a:pt x="0" y="237"/>
                  </a:moveTo>
                  <a:lnTo>
                    <a:pt x="0" y="252"/>
                  </a:lnTo>
                  <a:lnTo>
                    <a:pt x="14" y="252"/>
                  </a:lnTo>
                  <a:lnTo>
                    <a:pt x="14" y="237"/>
                  </a:lnTo>
                  <a:lnTo>
                    <a:pt x="0" y="237"/>
                  </a:lnTo>
                  <a:close/>
                  <a:moveTo>
                    <a:pt x="0" y="267"/>
                  </a:moveTo>
                  <a:lnTo>
                    <a:pt x="0" y="282"/>
                  </a:lnTo>
                  <a:lnTo>
                    <a:pt x="14" y="282"/>
                  </a:lnTo>
                  <a:lnTo>
                    <a:pt x="14" y="267"/>
                  </a:lnTo>
                  <a:lnTo>
                    <a:pt x="0" y="267"/>
                  </a:lnTo>
                  <a:close/>
                  <a:moveTo>
                    <a:pt x="0" y="296"/>
                  </a:moveTo>
                  <a:lnTo>
                    <a:pt x="0" y="311"/>
                  </a:lnTo>
                  <a:lnTo>
                    <a:pt x="14" y="311"/>
                  </a:lnTo>
                  <a:lnTo>
                    <a:pt x="14" y="296"/>
                  </a:lnTo>
                  <a:lnTo>
                    <a:pt x="0" y="296"/>
                  </a:lnTo>
                  <a:close/>
                  <a:moveTo>
                    <a:pt x="0" y="326"/>
                  </a:moveTo>
                  <a:lnTo>
                    <a:pt x="0" y="341"/>
                  </a:lnTo>
                  <a:lnTo>
                    <a:pt x="14" y="341"/>
                  </a:lnTo>
                  <a:lnTo>
                    <a:pt x="14" y="326"/>
                  </a:lnTo>
                  <a:lnTo>
                    <a:pt x="0" y="326"/>
                  </a:lnTo>
                  <a:close/>
                  <a:moveTo>
                    <a:pt x="0" y="356"/>
                  </a:moveTo>
                  <a:lnTo>
                    <a:pt x="0" y="371"/>
                  </a:lnTo>
                  <a:lnTo>
                    <a:pt x="14" y="371"/>
                  </a:lnTo>
                  <a:lnTo>
                    <a:pt x="14" y="356"/>
                  </a:lnTo>
                  <a:lnTo>
                    <a:pt x="0" y="356"/>
                  </a:lnTo>
                  <a:close/>
                  <a:moveTo>
                    <a:pt x="0" y="385"/>
                  </a:moveTo>
                  <a:lnTo>
                    <a:pt x="0" y="400"/>
                  </a:lnTo>
                  <a:lnTo>
                    <a:pt x="14" y="400"/>
                  </a:lnTo>
                  <a:lnTo>
                    <a:pt x="14" y="385"/>
                  </a:lnTo>
                  <a:lnTo>
                    <a:pt x="0" y="385"/>
                  </a:lnTo>
                  <a:close/>
                  <a:moveTo>
                    <a:pt x="0" y="415"/>
                  </a:moveTo>
                  <a:lnTo>
                    <a:pt x="0" y="430"/>
                  </a:lnTo>
                  <a:lnTo>
                    <a:pt x="14" y="430"/>
                  </a:lnTo>
                  <a:lnTo>
                    <a:pt x="14" y="415"/>
                  </a:lnTo>
                  <a:lnTo>
                    <a:pt x="0" y="415"/>
                  </a:lnTo>
                  <a:close/>
                  <a:moveTo>
                    <a:pt x="0" y="445"/>
                  </a:moveTo>
                  <a:lnTo>
                    <a:pt x="0" y="459"/>
                  </a:lnTo>
                  <a:lnTo>
                    <a:pt x="14" y="459"/>
                  </a:lnTo>
                  <a:lnTo>
                    <a:pt x="14" y="445"/>
                  </a:lnTo>
                  <a:lnTo>
                    <a:pt x="0" y="445"/>
                  </a:lnTo>
                  <a:close/>
                  <a:moveTo>
                    <a:pt x="0" y="474"/>
                  </a:moveTo>
                  <a:lnTo>
                    <a:pt x="0" y="489"/>
                  </a:lnTo>
                  <a:lnTo>
                    <a:pt x="14" y="489"/>
                  </a:lnTo>
                  <a:lnTo>
                    <a:pt x="14" y="474"/>
                  </a:lnTo>
                  <a:lnTo>
                    <a:pt x="0" y="474"/>
                  </a:lnTo>
                  <a:close/>
                  <a:moveTo>
                    <a:pt x="0" y="504"/>
                  </a:moveTo>
                  <a:lnTo>
                    <a:pt x="0" y="519"/>
                  </a:lnTo>
                  <a:lnTo>
                    <a:pt x="14" y="519"/>
                  </a:lnTo>
                  <a:lnTo>
                    <a:pt x="14" y="504"/>
                  </a:lnTo>
                  <a:lnTo>
                    <a:pt x="0" y="504"/>
                  </a:lnTo>
                  <a:close/>
                  <a:moveTo>
                    <a:pt x="0" y="534"/>
                  </a:moveTo>
                  <a:lnTo>
                    <a:pt x="0" y="548"/>
                  </a:lnTo>
                  <a:lnTo>
                    <a:pt x="14" y="548"/>
                  </a:lnTo>
                  <a:lnTo>
                    <a:pt x="14" y="534"/>
                  </a:lnTo>
                  <a:lnTo>
                    <a:pt x="0" y="534"/>
                  </a:lnTo>
                  <a:close/>
                  <a:moveTo>
                    <a:pt x="0" y="563"/>
                  </a:moveTo>
                  <a:lnTo>
                    <a:pt x="0" y="578"/>
                  </a:lnTo>
                  <a:lnTo>
                    <a:pt x="14" y="578"/>
                  </a:lnTo>
                  <a:lnTo>
                    <a:pt x="14" y="563"/>
                  </a:lnTo>
                  <a:lnTo>
                    <a:pt x="0" y="563"/>
                  </a:lnTo>
                  <a:close/>
                  <a:moveTo>
                    <a:pt x="0" y="593"/>
                  </a:moveTo>
                  <a:lnTo>
                    <a:pt x="0" y="608"/>
                  </a:lnTo>
                  <a:lnTo>
                    <a:pt x="14" y="608"/>
                  </a:lnTo>
                  <a:lnTo>
                    <a:pt x="14" y="593"/>
                  </a:lnTo>
                  <a:lnTo>
                    <a:pt x="0" y="593"/>
                  </a:lnTo>
                  <a:close/>
                  <a:moveTo>
                    <a:pt x="0" y="622"/>
                  </a:moveTo>
                  <a:lnTo>
                    <a:pt x="0" y="637"/>
                  </a:lnTo>
                  <a:lnTo>
                    <a:pt x="14" y="637"/>
                  </a:lnTo>
                  <a:lnTo>
                    <a:pt x="14" y="622"/>
                  </a:lnTo>
                  <a:lnTo>
                    <a:pt x="0" y="622"/>
                  </a:lnTo>
                  <a:close/>
                  <a:moveTo>
                    <a:pt x="0" y="652"/>
                  </a:moveTo>
                  <a:lnTo>
                    <a:pt x="0" y="667"/>
                  </a:lnTo>
                  <a:lnTo>
                    <a:pt x="14" y="667"/>
                  </a:lnTo>
                  <a:lnTo>
                    <a:pt x="14" y="652"/>
                  </a:lnTo>
                  <a:lnTo>
                    <a:pt x="0" y="652"/>
                  </a:lnTo>
                  <a:close/>
                  <a:moveTo>
                    <a:pt x="0" y="682"/>
                  </a:moveTo>
                  <a:lnTo>
                    <a:pt x="0" y="697"/>
                  </a:lnTo>
                  <a:lnTo>
                    <a:pt x="14" y="697"/>
                  </a:lnTo>
                  <a:lnTo>
                    <a:pt x="14" y="682"/>
                  </a:lnTo>
                  <a:lnTo>
                    <a:pt x="0" y="682"/>
                  </a:lnTo>
                  <a:close/>
                  <a:moveTo>
                    <a:pt x="0" y="711"/>
                  </a:moveTo>
                  <a:lnTo>
                    <a:pt x="0" y="726"/>
                  </a:lnTo>
                  <a:lnTo>
                    <a:pt x="14" y="726"/>
                  </a:lnTo>
                  <a:lnTo>
                    <a:pt x="14" y="711"/>
                  </a:lnTo>
                  <a:lnTo>
                    <a:pt x="0" y="711"/>
                  </a:lnTo>
                  <a:close/>
                  <a:moveTo>
                    <a:pt x="0" y="741"/>
                  </a:moveTo>
                  <a:lnTo>
                    <a:pt x="0" y="756"/>
                  </a:lnTo>
                  <a:lnTo>
                    <a:pt x="14" y="756"/>
                  </a:lnTo>
                  <a:lnTo>
                    <a:pt x="14" y="741"/>
                  </a:lnTo>
                  <a:lnTo>
                    <a:pt x="0" y="741"/>
                  </a:lnTo>
                  <a:close/>
                  <a:moveTo>
                    <a:pt x="0" y="771"/>
                  </a:moveTo>
                  <a:lnTo>
                    <a:pt x="0" y="786"/>
                  </a:lnTo>
                  <a:lnTo>
                    <a:pt x="14" y="786"/>
                  </a:lnTo>
                  <a:lnTo>
                    <a:pt x="14" y="771"/>
                  </a:lnTo>
                  <a:lnTo>
                    <a:pt x="0" y="771"/>
                  </a:lnTo>
                  <a:close/>
                  <a:moveTo>
                    <a:pt x="0" y="800"/>
                  </a:moveTo>
                  <a:lnTo>
                    <a:pt x="0" y="815"/>
                  </a:lnTo>
                  <a:lnTo>
                    <a:pt x="14" y="815"/>
                  </a:lnTo>
                  <a:lnTo>
                    <a:pt x="14" y="800"/>
                  </a:lnTo>
                  <a:lnTo>
                    <a:pt x="0" y="800"/>
                  </a:lnTo>
                  <a:close/>
                  <a:moveTo>
                    <a:pt x="0" y="830"/>
                  </a:moveTo>
                  <a:lnTo>
                    <a:pt x="0" y="845"/>
                  </a:lnTo>
                  <a:lnTo>
                    <a:pt x="14" y="845"/>
                  </a:lnTo>
                  <a:lnTo>
                    <a:pt x="14" y="830"/>
                  </a:lnTo>
                  <a:lnTo>
                    <a:pt x="0" y="830"/>
                  </a:lnTo>
                  <a:close/>
                  <a:moveTo>
                    <a:pt x="0" y="860"/>
                  </a:moveTo>
                  <a:lnTo>
                    <a:pt x="0" y="874"/>
                  </a:lnTo>
                  <a:lnTo>
                    <a:pt x="14" y="874"/>
                  </a:lnTo>
                  <a:lnTo>
                    <a:pt x="14" y="860"/>
                  </a:lnTo>
                  <a:lnTo>
                    <a:pt x="0" y="860"/>
                  </a:lnTo>
                  <a:close/>
                  <a:moveTo>
                    <a:pt x="0" y="889"/>
                  </a:moveTo>
                  <a:lnTo>
                    <a:pt x="0" y="904"/>
                  </a:lnTo>
                  <a:lnTo>
                    <a:pt x="14" y="904"/>
                  </a:lnTo>
                  <a:lnTo>
                    <a:pt x="14" y="889"/>
                  </a:lnTo>
                  <a:lnTo>
                    <a:pt x="0" y="889"/>
                  </a:lnTo>
                  <a:close/>
                  <a:moveTo>
                    <a:pt x="0" y="919"/>
                  </a:moveTo>
                  <a:lnTo>
                    <a:pt x="0" y="934"/>
                  </a:lnTo>
                  <a:lnTo>
                    <a:pt x="14" y="934"/>
                  </a:lnTo>
                  <a:lnTo>
                    <a:pt x="14" y="919"/>
                  </a:lnTo>
                  <a:lnTo>
                    <a:pt x="0" y="919"/>
                  </a:lnTo>
                  <a:close/>
                  <a:moveTo>
                    <a:pt x="0" y="949"/>
                  </a:moveTo>
                  <a:lnTo>
                    <a:pt x="0" y="963"/>
                  </a:lnTo>
                  <a:lnTo>
                    <a:pt x="14" y="963"/>
                  </a:lnTo>
                  <a:lnTo>
                    <a:pt x="14" y="949"/>
                  </a:lnTo>
                  <a:lnTo>
                    <a:pt x="0" y="949"/>
                  </a:lnTo>
                  <a:close/>
                  <a:moveTo>
                    <a:pt x="0" y="978"/>
                  </a:moveTo>
                  <a:lnTo>
                    <a:pt x="0" y="993"/>
                  </a:lnTo>
                  <a:lnTo>
                    <a:pt x="14" y="993"/>
                  </a:lnTo>
                  <a:lnTo>
                    <a:pt x="14" y="978"/>
                  </a:lnTo>
                  <a:lnTo>
                    <a:pt x="0" y="978"/>
                  </a:lnTo>
                  <a:close/>
                  <a:moveTo>
                    <a:pt x="0" y="1008"/>
                  </a:moveTo>
                  <a:lnTo>
                    <a:pt x="0" y="1023"/>
                  </a:lnTo>
                  <a:lnTo>
                    <a:pt x="14" y="1023"/>
                  </a:lnTo>
                  <a:lnTo>
                    <a:pt x="14" y="1008"/>
                  </a:lnTo>
                  <a:lnTo>
                    <a:pt x="0" y="1008"/>
                  </a:lnTo>
                  <a:close/>
                  <a:moveTo>
                    <a:pt x="0" y="1037"/>
                  </a:moveTo>
                  <a:lnTo>
                    <a:pt x="0" y="1052"/>
                  </a:lnTo>
                  <a:lnTo>
                    <a:pt x="14" y="1052"/>
                  </a:lnTo>
                  <a:lnTo>
                    <a:pt x="14" y="1037"/>
                  </a:lnTo>
                  <a:lnTo>
                    <a:pt x="0" y="1037"/>
                  </a:lnTo>
                  <a:close/>
                  <a:moveTo>
                    <a:pt x="0" y="1067"/>
                  </a:moveTo>
                  <a:lnTo>
                    <a:pt x="0" y="1082"/>
                  </a:lnTo>
                  <a:lnTo>
                    <a:pt x="14" y="1082"/>
                  </a:lnTo>
                  <a:lnTo>
                    <a:pt x="14" y="1067"/>
                  </a:lnTo>
                  <a:lnTo>
                    <a:pt x="0" y="1067"/>
                  </a:lnTo>
                  <a:close/>
                  <a:moveTo>
                    <a:pt x="0" y="1097"/>
                  </a:moveTo>
                  <a:lnTo>
                    <a:pt x="0" y="1112"/>
                  </a:lnTo>
                  <a:lnTo>
                    <a:pt x="14" y="1112"/>
                  </a:lnTo>
                  <a:lnTo>
                    <a:pt x="14" y="1097"/>
                  </a:lnTo>
                  <a:lnTo>
                    <a:pt x="0" y="1097"/>
                  </a:lnTo>
                  <a:close/>
                  <a:moveTo>
                    <a:pt x="0" y="1126"/>
                  </a:moveTo>
                  <a:lnTo>
                    <a:pt x="0" y="1141"/>
                  </a:lnTo>
                  <a:lnTo>
                    <a:pt x="14" y="1141"/>
                  </a:lnTo>
                  <a:lnTo>
                    <a:pt x="14" y="1126"/>
                  </a:lnTo>
                  <a:lnTo>
                    <a:pt x="0" y="1126"/>
                  </a:lnTo>
                  <a:close/>
                  <a:moveTo>
                    <a:pt x="0" y="1156"/>
                  </a:moveTo>
                  <a:lnTo>
                    <a:pt x="0" y="1171"/>
                  </a:lnTo>
                  <a:lnTo>
                    <a:pt x="14" y="1171"/>
                  </a:lnTo>
                  <a:lnTo>
                    <a:pt x="14" y="1156"/>
                  </a:lnTo>
                  <a:lnTo>
                    <a:pt x="0" y="1156"/>
                  </a:lnTo>
                  <a:close/>
                  <a:moveTo>
                    <a:pt x="0" y="1186"/>
                  </a:moveTo>
                  <a:lnTo>
                    <a:pt x="0" y="1201"/>
                  </a:lnTo>
                  <a:lnTo>
                    <a:pt x="14" y="1201"/>
                  </a:lnTo>
                  <a:lnTo>
                    <a:pt x="14" y="1186"/>
                  </a:lnTo>
                  <a:lnTo>
                    <a:pt x="0" y="1186"/>
                  </a:lnTo>
                  <a:close/>
                  <a:moveTo>
                    <a:pt x="0" y="1215"/>
                  </a:moveTo>
                  <a:lnTo>
                    <a:pt x="0" y="1230"/>
                  </a:lnTo>
                  <a:lnTo>
                    <a:pt x="14" y="1230"/>
                  </a:lnTo>
                  <a:lnTo>
                    <a:pt x="14" y="1215"/>
                  </a:lnTo>
                  <a:lnTo>
                    <a:pt x="0" y="1215"/>
                  </a:lnTo>
                  <a:close/>
                  <a:moveTo>
                    <a:pt x="0" y="1245"/>
                  </a:moveTo>
                  <a:lnTo>
                    <a:pt x="0" y="1260"/>
                  </a:lnTo>
                  <a:lnTo>
                    <a:pt x="14" y="1260"/>
                  </a:lnTo>
                  <a:lnTo>
                    <a:pt x="14" y="1245"/>
                  </a:lnTo>
                  <a:lnTo>
                    <a:pt x="0" y="1245"/>
                  </a:lnTo>
                  <a:close/>
                  <a:moveTo>
                    <a:pt x="0" y="1275"/>
                  </a:moveTo>
                  <a:lnTo>
                    <a:pt x="0" y="1289"/>
                  </a:lnTo>
                  <a:lnTo>
                    <a:pt x="14" y="1289"/>
                  </a:lnTo>
                  <a:lnTo>
                    <a:pt x="14" y="1275"/>
                  </a:lnTo>
                  <a:lnTo>
                    <a:pt x="0" y="1275"/>
                  </a:lnTo>
                  <a:close/>
                  <a:moveTo>
                    <a:pt x="0" y="1304"/>
                  </a:moveTo>
                  <a:lnTo>
                    <a:pt x="0" y="1319"/>
                  </a:lnTo>
                  <a:lnTo>
                    <a:pt x="14" y="1319"/>
                  </a:lnTo>
                  <a:lnTo>
                    <a:pt x="14" y="1304"/>
                  </a:lnTo>
                  <a:lnTo>
                    <a:pt x="0" y="1304"/>
                  </a:lnTo>
                  <a:close/>
                  <a:moveTo>
                    <a:pt x="0" y="1334"/>
                  </a:moveTo>
                  <a:lnTo>
                    <a:pt x="0" y="1349"/>
                  </a:lnTo>
                  <a:lnTo>
                    <a:pt x="14" y="1349"/>
                  </a:lnTo>
                  <a:lnTo>
                    <a:pt x="14" y="1334"/>
                  </a:lnTo>
                  <a:lnTo>
                    <a:pt x="0" y="1334"/>
                  </a:lnTo>
                  <a:close/>
                  <a:moveTo>
                    <a:pt x="0" y="1364"/>
                  </a:moveTo>
                  <a:lnTo>
                    <a:pt x="0" y="1378"/>
                  </a:lnTo>
                  <a:lnTo>
                    <a:pt x="14" y="1378"/>
                  </a:lnTo>
                  <a:lnTo>
                    <a:pt x="14" y="1364"/>
                  </a:lnTo>
                  <a:lnTo>
                    <a:pt x="0" y="1364"/>
                  </a:ln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60" name="Rectangle 68"/>
            <p:cNvSpPr>
              <a:spLocks noChangeArrowheads="1"/>
            </p:cNvSpPr>
            <p:nvPr/>
          </p:nvSpPr>
          <p:spPr bwMode="auto">
            <a:xfrm>
              <a:off x="2085" y="3404"/>
              <a:ext cx="1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Viewer</a:t>
              </a:r>
              <a:endParaRPr lang="ja-JP" altLang="ja-JP"/>
            </a:p>
          </p:txBody>
        </p:sp>
        <p:sp>
          <p:nvSpPr>
            <p:cNvPr id="8261" name="Rectangle 69"/>
            <p:cNvSpPr>
              <a:spLocks noChangeArrowheads="1"/>
            </p:cNvSpPr>
            <p:nvPr/>
          </p:nvSpPr>
          <p:spPr bwMode="auto">
            <a:xfrm>
              <a:off x="2273" y="3404"/>
              <a:ext cx="12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起動</a:t>
              </a:r>
              <a:endParaRPr lang="ja-JP" altLang="ja-JP"/>
            </a:p>
          </p:txBody>
        </p:sp>
        <p:sp>
          <p:nvSpPr>
            <p:cNvPr id="8262" name="Freeform 70"/>
            <p:cNvSpPr>
              <a:spLocks noEditPoints="1"/>
            </p:cNvSpPr>
            <p:nvPr/>
          </p:nvSpPr>
          <p:spPr bwMode="auto">
            <a:xfrm>
              <a:off x="3181" y="2510"/>
              <a:ext cx="69" cy="296"/>
            </a:xfrm>
            <a:custGeom>
              <a:avLst/>
              <a:gdLst>
                <a:gd name="T0" fmla="*/ 42 w 223"/>
                <a:gd name="T1" fmla="*/ 15 h 960"/>
                <a:gd name="T2" fmla="*/ 42 w 223"/>
                <a:gd name="T3" fmla="*/ 30 h 960"/>
                <a:gd name="T4" fmla="*/ 27 w 223"/>
                <a:gd name="T5" fmla="*/ 30 h 960"/>
                <a:gd name="T6" fmla="*/ 27 w 223"/>
                <a:gd name="T7" fmla="*/ 15 h 960"/>
                <a:gd name="T8" fmla="*/ 42 w 223"/>
                <a:gd name="T9" fmla="*/ 15 h 960"/>
                <a:gd name="T10" fmla="*/ 42 w 223"/>
                <a:gd name="T11" fmla="*/ 44 h 960"/>
                <a:gd name="T12" fmla="*/ 42 w 223"/>
                <a:gd name="T13" fmla="*/ 59 h 960"/>
                <a:gd name="T14" fmla="*/ 27 w 223"/>
                <a:gd name="T15" fmla="*/ 59 h 960"/>
                <a:gd name="T16" fmla="*/ 27 w 223"/>
                <a:gd name="T17" fmla="*/ 44 h 960"/>
                <a:gd name="T18" fmla="*/ 42 w 223"/>
                <a:gd name="T19" fmla="*/ 44 h 960"/>
                <a:gd name="T20" fmla="*/ 42 w 223"/>
                <a:gd name="T21" fmla="*/ 74 h 960"/>
                <a:gd name="T22" fmla="*/ 42 w 223"/>
                <a:gd name="T23" fmla="*/ 89 h 960"/>
                <a:gd name="T24" fmla="*/ 27 w 223"/>
                <a:gd name="T25" fmla="*/ 89 h 960"/>
                <a:gd name="T26" fmla="*/ 27 w 223"/>
                <a:gd name="T27" fmla="*/ 74 h 960"/>
                <a:gd name="T28" fmla="*/ 42 w 223"/>
                <a:gd name="T29" fmla="*/ 74 h 960"/>
                <a:gd name="T30" fmla="*/ 42 w 223"/>
                <a:gd name="T31" fmla="*/ 104 h 960"/>
                <a:gd name="T32" fmla="*/ 42 w 223"/>
                <a:gd name="T33" fmla="*/ 118 h 960"/>
                <a:gd name="T34" fmla="*/ 27 w 223"/>
                <a:gd name="T35" fmla="*/ 118 h 960"/>
                <a:gd name="T36" fmla="*/ 27 w 223"/>
                <a:gd name="T37" fmla="*/ 104 h 960"/>
                <a:gd name="T38" fmla="*/ 42 w 223"/>
                <a:gd name="T39" fmla="*/ 104 h 960"/>
                <a:gd name="T40" fmla="*/ 42 w 223"/>
                <a:gd name="T41" fmla="*/ 133 h 960"/>
                <a:gd name="T42" fmla="*/ 42 w 223"/>
                <a:gd name="T43" fmla="*/ 148 h 960"/>
                <a:gd name="T44" fmla="*/ 27 w 223"/>
                <a:gd name="T45" fmla="*/ 148 h 960"/>
                <a:gd name="T46" fmla="*/ 27 w 223"/>
                <a:gd name="T47" fmla="*/ 133 h 960"/>
                <a:gd name="T48" fmla="*/ 42 w 223"/>
                <a:gd name="T49" fmla="*/ 133 h 960"/>
                <a:gd name="T50" fmla="*/ 42 w 223"/>
                <a:gd name="T51" fmla="*/ 163 h 960"/>
                <a:gd name="T52" fmla="*/ 42 w 223"/>
                <a:gd name="T53" fmla="*/ 178 h 960"/>
                <a:gd name="T54" fmla="*/ 27 w 223"/>
                <a:gd name="T55" fmla="*/ 178 h 960"/>
                <a:gd name="T56" fmla="*/ 27 w 223"/>
                <a:gd name="T57" fmla="*/ 163 h 960"/>
                <a:gd name="T58" fmla="*/ 42 w 223"/>
                <a:gd name="T59" fmla="*/ 163 h 960"/>
                <a:gd name="T60" fmla="*/ 42 w 223"/>
                <a:gd name="T61" fmla="*/ 192 h 960"/>
                <a:gd name="T62" fmla="*/ 42 w 223"/>
                <a:gd name="T63" fmla="*/ 207 h 960"/>
                <a:gd name="T64" fmla="*/ 27 w 223"/>
                <a:gd name="T65" fmla="*/ 207 h 960"/>
                <a:gd name="T66" fmla="*/ 27 w 223"/>
                <a:gd name="T67" fmla="*/ 192 h 960"/>
                <a:gd name="T68" fmla="*/ 42 w 223"/>
                <a:gd name="T69" fmla="*/ 192 h 960"/>
                <a:gd name="T70" fmla="*/ 42 w 223"/>
                <a:gd name="T71" fmla="*/ 222 h 960"/>
                <a:gd name="T72" fmla="*/ 42 w 223"/>
                <a:gd name="T73" fmla="*/ 237 h 960"/>
                <a:gd name="T74" fmla="*/ 27 w 223"/>
                <a:gd name="T75" fmla="*/ 237 h 960"/>
                <a:gd name="T76" fmla="*/ 27 w 223"/>
                <a:gd name="T77" fmla="*/ 222 h 960"/>
                <a:gd name="T78" fmla="*/ 42 w 223"/>
                <a:gd name="T79" fmla="*/ 222 h 960"/>
                <a:gd name="T80" fmla="*/ 42 w 223"/>
                <a:gd name="T81" fmla="*/ 252 h 960"/>
                <a:gd name="T82" fmla="*/ 42 w 223"/>
                <a:gd name="T83" fmla="*/ 266 h 960"/>
                <a:gd name="T84" fmla="*/ 27 w 223"/>
                <a:gd name="T85" fmla="*/ 266 h 960"/>
                <a:gd name="T86" fmla="*/ 27 w 223"/>
                <a:gd name="T87" fmla="*/ 252 h 960"/>
                <a:gd name="T88" fmla="*/ 42 w 223"/>
                <a:gd name="T89" fmla="*/ 252 h 960"/>
                <a:gd name="T90" fmla="*/ 42 w 223"/>
                <a:gd name="T91" fmla="*/ 281 h 960"/>
                <a:gd name="T92" fmla="*/ 42 w 223"/>
                <a:gd name="T93" fmla="*/ 296 h 960"/>
                <a:gd name="T94" fmla="*/ 27 w 223"/>
                <a:gd name="T95" fmla="*/ 296 h 960"/>
                <a:gd name="T96" fmla="*/ 27 w 223"/>
                <a:gd name="T97" fmla="*/ 281 h 960"/>
                <a:gd name="T98" fmla="*/ 42 w 223"/>
                <a:gd name="T99" fmla="*/ 281 h 960"/>
                <a:gd name="T100" fmla="*/ 2 w 223"/>
                <a:gd name="T101" fmla="*/ 56 h 960"/>
                <a:gd name="T102" fmla="*/ 34 w 223"/>
                <a:gd name="T103" fmla="*/ 0 h 960"/>
                <a:gd name="T104" fmla="*/ 67 w 223"/>
                <a:gd name="T105" fmla="*/ 56 h 960"/>
                <a:gd name="T106" fmla="*/ 64 w 223"/>
                <a:gd name="T107" fmla="*/ 66 h 960"/>
                <a:gd name="T108" fmla="*/ 54 w 223"/>
                <a:gd name="T109" fmla="*/ 63 h 960"/>
                <a:gd name="T110" fmla="*/ 28 w 223"/>
                <a:gd name="T111" fmla="*/ 19 h 960"/>
                <a:gd name="T112" fmla="*/ 41 w 223"/>
                <a:gd name="T113" fmla="*/ 19 h 960"/>
                <a:gd name="T114" fmla="*/ 15 w 223"/>
                <a:gd name="T115" fmla="*/ 63 h 960"/>
                <a:gd name="T116" fmla="*/ 5 w 223"/>
                <a:gd name="T117" fmla="*/ 66 h 960"/>
                <a:gd name="T118" fmla="*/ 2 w 223"/>
                <a:gd name="T119" fmla="*/ 56 h 96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23" h="960">
                  <a:moveTo>
                    <a:pt x="135" y="48"/>
                  </a:moveTo>
                  <a:lnTo>
                    <a:pt x="135" y="96"/>
                  </a:lnTo>
                  <a:lnTo>
                    <a:pt x="87" y="96"/>
                  </a:lnTo>
                  <a:lnTo>
                    <a:pt x="87" y="48"/>
                  </a:lnTo>
                  <a:lnTo>
                    <a:pt x="135" y="48"/>
                  </a:lnTo>
                  <a:close/>
                  <a:moveTo>
                    <a:pt x="135" y="144"/>
                  </a:moveTo>
                  <a:lnTo>
                    <a:pt x="135" y="192"/>
                  </a:lnTo>
                  <a:lnTo>
                    <a:pt x="87" y="192"/>
                  </a:lnTo>
                  <a:lnTo>
                    <a:pt x="87" y="144"/>
                  </a:lnTo>
                  <a:lnTo>
                    <a:pt x="135" y="144"/>
                  </a:lnTo>
                  <a:close/>
                  <a:moveTo>
                    <a:pt x="135" y="240"/>
                  </a:moveTo>
                  <a:lnTo>
                    <a:pt x="135" y="288"/>
                  </a:lnTo>
                  <a:lnTo>
                    <a:pt x="87" y="288"/>
                  </a:lnTo>
                  <a:lnTo>
                    <a:pt x="87" y="240"/>
                  </a:lnTo>
                  <a:lnTo>
                    <a:pt x="135" y="240"/>
                  </a:lnTo>
                  <a:close/>
                  <a:moveTo>
                    <a:pt x="135" y="336"/>
                  </a:moveTo>
                  <a:lnTo>
                    <a:pt x="135" y="384"/>
                  </a:lnTo>
                  <a:lnTo>
                    <a:pt x="87" y="384"/>
                  </a:lnTo>
                  <a:lnTo>
                    <a:pt x="87" y="336"/>
                  </a:lnTo>
                  <a:lnTo>
                    <a:pt x="135" y="336"/>
                  </a:lnTo>
                  <a:close/>
                  <a:moveTo>
                    <a:pt x="135" y="432"/>
                  </a:moveTo>
                  <a:lnTo>
                    <a:pt x="135" y="480"/>
                  </a:lnTo>
                  <a:lnTo>
                    <a:pt x="87" y="480"/>
                  </a:lnTo>
                  <a:lnTo>
                    <a:pt x="87" y="432"/>
                  </a:lnTo>
                  <a:lnTo>
                    <a:pt x="135" y="432"/>
                  </a:lnTo>
                  <a:close/>
                  <a:moveTo>
                    <a:pt x="135" y="528"/>
                  </a:moveTo>
                  <a:lnTo>
                    <a:pt x="135" y="576"/>
                  </a:lnTo>
                  <a:lnTo>
                    <a:pt x="87" y="576"/>
                  </a:lnTo>
                  <a:lnTo>
                    <a:pt x="87" y="528"/>
                  </a:lnTo>
                  <a:lnTo>
                    <a:pt x="135" y="528"/>
                  </a:lnTo>
                  <a:close/>
                  <a:moveTo>
                    <a:pt x="135" y="624"/>
                  </a:moveTo>
                  <a:lnTo>
                    <a:pt x="135" y="672"/>
                  </a:lnTo>
                  <a:lnTo>
                    <a:pt x="87" y="672"/>
                  </a:lnTo>
                  <a:lnTo>
                    <a:pt x="87" y="624"/>
                  </a:lnTo>
                  <a:lnTo>
                    <a:pt x="135" y="624"/>
                  </a:lnTo>
                  <a:close/>
                  <a:moveTo>
                    <a:pt x="135" y="720"/>
                  </a:moveTo>
                  <a:lnTo>
                    <a:pt x="135" y="768"/>
                  </a:lnTo>
                  <a:lnTo>
                    <a:pt x="87" y="768"/>
                  </a:lnTo>
                  <a:lnTo>
                    <a:pt x="87" y="720"/>
                  </a:lnTo>
                  <a:lnTo>
                    <a:pt x="135" y="720"/>
                  </a:lnTo>
                  <a:close/>
                  <a:moveTo>
                    <a:pt x="135" y="816"/>
                  </a:moveTo>
                  <a:lnTo>
                    <a:pt x="135" y="864"/>
                  </a:lnTo>
                  <a:lnTo>
                    <a:pt x="87" y="864"/>
                  </a:lnTo>
                  <a:lnTo>
                    <a:pt x="87" y="816"/>
                  </a:lnTo>
                  <a:lnTo>
                    <a:pt x="135" y="816"/>
                  </a:lnTo>
                  <a:close/>
                  <a:moveTo>
                    <a:pt x="135" y="912"/>
                  </a:moveTo>
                  <a:lnTo>
                    <a:pt x="135" y="960"/>
                  </a:lnTo>
                  <a:lnTo>
                    <a:pt x="87" y="960"/>
                  </a:lnTo>
                  <a:lnTo>
                    <a:pt x="87" y="912"/>
                  </a:lnTo>
                  <a:lnTo>
                    <a:pt x="135" y="912"/>
                  </a:lnTo>
                  <a:close/>
                  <a:moveTo>
                    <a:pt x="7" y="180"/>
                  </a:moveTo>
                  <a:lnTo>
                    <a:pt x="111" y="0"/>
                  </a:lnTo>
                  <a:lnTo>
                    <a:pt x="216" y="180"/>
                  </a:lnTo>
                  <a:cubicBezTo>
                    <a:pt x="223" y="191"/>
                    <a:pt x="219" y="206"/>
                    <a:pt x="208" y="213"/>
                  </a:cubicBezTo>
                  <a:cubicBezTo>
                    <a:pt x="196" y="219"/>
                    <a:pt x="181" y="216"/>
                    <a:pt x="175" y="204"/>
                  </a:cubicBezTo>
                  <a:lnTo>
                    <a:pt x="91" y="60"/>
                  </a:lnTo>
                  <a:lnTo>
                    <a:pt x="132" y="60"/>
                  </a:lnTo>
                  <a:lnTo>
                    <a:pt x="48" y="204"/>
                  </a:lnTo>
                  <a:cubicBezTo>
                    <a:pt x="42" y="216"/>
                    <a:pt x="27" y="219"/>
                    <a:pt x="15" y="213"/>
                  </a:cubicBezTo>
                  <a:cubicBezTo>
                    <a:pt x="4" y="206"/>
                    <a:pt x="0" y="191"/>
                    <a:pt x="7" y="180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63" name="Freeform 71"/>
            <p:cNvSpPr>
              <a:spLocks noEditPoints="1"/>
            </p:cNvSpPr>
            <p:nvPr/>
          </p:nvSpPr>
          <p:spPr bwMode="auto">
            <a:xfrm>
              <a:off x="2357" y="2799"/>
              <a:ext cx="873" cy="15"/>
            </a:xfrm>
            <a:custGeom>
              <a:avLst/>
              <a:gdLst>
                <a:gd name="T0" fmla="*/ 858 w 873"/>
                <a:gd name="T1" fmla="*/ 0 h 15"/>
                <a:gd name="T2" fmla="*/ 844 w 873"/>
                <a:gd name="T3" fmla="*/ 15 h 15"/>
                <a:gd name="T4" fmla="*/ 844 w 873"/>
                <a:gd name="T5" fmla="*/ 0 h 15"/>
                <a:gd name="T6" fmla="*/ 799 w 873"/>
                <a:gd name="T7" fmla="*/ 15 h 15"/>
                <a:gd name="T8" fmla="*/ 814 w 873"/>
                <a:gd name="T9" fmla="*/ 15 h 15"/>
                <a:gd name="T10" fmla="*/ 770 w 873"/>
                <a:gd name="T11" fmla="*/ 0 h 15"/>
                <a:gd name="T12" fmla="*/ 755 w 873"/>
                <a:gd name="T13" fmla="*/ 15 h 15"/>
                <a:gd name="T14" fmla="*/ 755 w 873"/>
                <a:gd name="T15" fmla="*/ 0 h 15"/>
                <a:gd name="T16" fmla="*/ 710 w 873"/>
                <a:gd name="T17" fmla="*/ 15 h 15"/>
                <a:gd name="T18" fmla="*/ 725 w 873"/>
                <a:gd name="T19" fmla="*/ 15 h 15"/>
                <a:gd name="T20" fmla="*/ 681 w 873"/>
                <a:gd name="T21" fmla="*/ 0 h 15"/>
                <a:gd name="T22" fmla="*/ 666 w 873"/>
                <a:gd name="T23" fmla="*/ 15 h 15"/>
                <a:gd name="T24" fmla="*/ 666 w 873"/>
                <a:gd name="T25" fmla="*/ 0 h 15"/>
                <a:gd name="T26" fmla="*/ 622 w 873"/>
                <a:gd name="T27" fmla="*/ 15 h 15"/>
                <a:gd name="T28" fmla="*/ 636 w 873"/>
                <a:gd name="T29" fmla="*/ 15 h 15"/>
                <a:gd name="T30" fmla="*/ 592 w 873"/>
                <a:gd name="T31" fmla="*/ 0 h 15"/>
                <a:gd name="T32" fmla="*/ 577 w 873"/>
                <a:gd name="T33" fmla="*/ 15 h 15"/>
                <a:gd name="T34" fmla="*/ 577 w 873"/>
                <a:gd name="T35" fmla="*/ 0 h 15"/>
                <a:gd name="T36" fmla="*/ 533 w 873"/>
                <a:gd name="T37" fmla="*/ 15 h 15"/>
                <a:gd name="T38" fmla="*/ 547 w 873"/>
                <a:gd name="T39" fmla="*/ 15 h 15"/>
                <a:gd name="T40" fmla="*/ 503 w 873"/>
                <a:gd name="T41" fmla="*/ 0 h 15"/>
                <a:gd name="T42" fmla="*/ 488 w 873"/>
                <a:gd name="T43" fmla="*/ 15 h 15"/>
                <a:gd name="T44" fmla="*/ 488 w 873"/>
                <a:gd name="T45" fmla="*/ 0 h 15"/>
                <a:gd name="T46" fmla="*/ 444 w 873"/>
                <a:gd name="T47" fmla="*/ 15 h 15"/>
                <a:gd name="T48" fmla="*/ 459 w 873"/>
                <a:gd name="T49" fmla="*/ 15 h 15"/>
                <a:gd name="T50" fmla="*/ 414 w 873"/>
                <a:gd name="T51" fmla="*/ 0 h 15"/>
                <a:gd name="T52" fmla="*/ 399 w 873"/>
                <a:gd name="T53" fmla="*/ 15 h 15"/>
                <a:gd name="T54" fmla="*/ 399 w 873"/>
                <a:gd name="T55" fmla="*/ 0 h 15"/>
                <a:gd name="T56" fmla="*/ 355 w 873"/>
                <a:gd name="T57" fmla="*/ 15 h 15"/>
                <a:gd name="T58" fmla="*/ 370 w 873"/>
                <a:gd name="T59" fmla="*/ 15 h 15"/>
                <a:gd name="T60" fmla="*/ 325 w 873"/>
                <a:gd name="T61" fmla="*/ 0 h 15"/>
                <a:gd name="T62" fmla="*/ 311 w 873"/>
                <a:gd name="T63" fmla="*/ 15 h 15"/>
                <a:gd name="T64" fmla="*/ 311 w 873"/>
                <a:gd name="T65" fmla="*/ 0 h 15"/>
                <a:gd name="T66" fmla="*/ 266 w 873"/>
                <a:gd name="T67" fmla="*/ 15 h 15"/>
                <a:gd name="T68" fmla="*/ 281 w 873"/>
                <a:gd name="T69" fmla="*/ 15 h 15"/>
                <a:gd name="T70" fmla="*/ 237 w 873"/>
                <a:gd name="T71" fmla="*/ 0 h 15"/>
                <a:gd name="T72" fmla="*/ 222 w 873"/>
                <a:gd name="T73" fmla="*/ 15 h 15"/>
                <a:gd name="T74" fmla="*/ 222 w 873"/>
                <a:gd name="T75" fmla="*/ 0 h 15"/>
                <a:gd name="T76" fmla="*/ 177 w 873"/>
                <a:gd name="T77" fmla="*/ 15 h 15"/>
                <a:gd name="T78" fmla="*/ 192 w 873"/>
                <a:gd name="T79" fmla="*/ 15 h 15"/>
                <a:gd name="T80" fmla="*/ 148 w 873"/>
                <a:gd name="T81" fmla="*/ 0 h 15"/>
                <a:gd name="T82" fmla="*/ 133 w 873"/>
                <a:gd name="T83" fmla="*/ 15 h 15"/>
                <a:gd name="T84" fmla="*/ 133 w 873"/>
                <a:gd name="T85" fmla="*/ 0 h 15"/>
                <a:gd name="T86" fmla="*/ 89 w 873"/>
                <a:gd name="T87" fmla="*/ 15 h 15"/>
                <a:gd name="T88" fmla="*/ 103 w 873"/>
                <a:gd name="T89" fmla="*/ 15 h 15"/>
                <a:gd name="T90" fmla="*/ 59 w 873"/>
                <a:gd name="T91" fmla="*/ 0 h 15"/>
                <a:gd name="T92" fmla="*/ 44 w 873"/>
                <a:gd name="T93" fmla="*/ 15 h 15"/>
                <a:gd name="T94" fmla="*/ 44 w 873"/>
                <a:gd name="T95" fmla="*/ 0 h 15"/>
                <a:gd name="T96" fmla="*/ 0 w 873"/>
                <a:gd name="T97" fmla="*/ 15 h 15"/>
                <a:gd name="T98" fmla="*/ 15 w 873"/>
                <a:gd name="T99" fmla="*/ 15 h 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73" h="15">
                  <a:moveTo>
                    <a:pt x="873" y="15"/>
                  </a:moveTo>
                  <a:lnTo>
                    <a:pt x="858" y="15"/>
                  </a:lnTo>
                  <a:lnTo>
                    <a:pt x="858" y="0"/>
                  </a:lnTo>
                  <a:lnTo>
                    <a:pt x="873" y="0"/>
                  </a:lnTo>
                  <a:lnTo>
                    <a:pt x="873" y="15"/>
                  </a:lnTo>
                  <a:close/>
                  <a:moveTo>
                    <a:pt x="844" y="15"/>
                  </a:moveTo>
                  <a:lnTo>
                    <a:pt x="829" y="15"/>
                  </a:lnTo>
                  <a:lnTo>
                    <a:pt x="829" y="0"/>
                  </a:lnTo>
                  <a:lnTo>
                    <a:pt x="844" y="0"/>
                  </a:lnTo>
                  <a:lnTo>
                    <a:pt x="844" y="15"/>
                  </a:lnTo>
                  <a:close/>
                  <a:moveTo>
                    <a:pt x="814" y="15"/>
                  </a:moveTo>
                  <a:lnTo>
                    <a:pt x="799" y="15"/>
                  </a:lnTo>
                  <a:lnTo>
                    <a:pt x="799" y="0"/>
                  </a:lnTo>
                  <a:lnTo>
                    <a:pt x="814" y="0"/>
                  </a:lnTo>
                  <a:lnTo>
                    <a:pt x="814" y="15"/>
                  </a:lnTo>
                  <a:close/>
                  <a:moveTo>
                    <a:pt x="784" y="15"/>
                  </a:moveTo>
                  <a:lnTo>
                    <a:pt x="770" y="15"/>
                  </a:lnTo>
                  <a:lnTo>
                    <a:pt x="770" y="0"/>
                  </a:lnTo>
                  <a:lnTo>
                    <a:pt x="784" y="0"/>
                  </a:lnTo>
                  <a:lnTo>
                    <a:pt x="784" y="15"/>
                  </a:lnTo>
                  <a:close/>
                  <a:moveTo>
                    <a:pt x="755" y="15"/>
                  </a:moveTo>
                  <a:lnTo>
                    <a:pt x="740" y="15"/>
                  </a:lnTo>
                  <a:lnTo>
                    <a:pt x="740" y="0"/>
                  </a:lnTo>
                  <a:lnTo>
                    <a:pt x="755" y="0"/>
                  </a:lnTo>
                  <a:lnTo>
                    <a:pt x="755" y="15"/>
                  </a:lnTo>
                  <a:close/>
                  <a:moveTo>
                    <a:pt x="725" y="15"/>
                  </a:moveTo>
                  <a:lnTo>
                    <a:pt x="710" y="15"/>
                  </a:lnTo>
                  <a:lnTo>
                    <a:pt x="710" y="0"/>
                  </a:lnTo>
                  <a:lnTo>
                    <a:pt x="725" y="0"/>
                  </a:lnTo>
                  <a:lnTo>
                    <a:pt x="725" y="15"/>
                  </a:lnTo>
                  <a:close/>
                  <a:moveTo>
                    <a:pt x="696" y="15"/>
                  </a:moveTo>
                  <a:lnTo>
                    <a:pt x="681" y="15"/>
                  </a:lnTo>
                  <a:lnTo>
                    <a:pt x="681" y="0"/>
                  </a:lnTo>
                  <a:lnTo>
                    <a:pt x="696" y="0"/>
                  </a:lnTo>
                  <a:lnTo>
                    <a:pt x="696" y="15"/>
                  </a:lnTo>
                  <a:close/>
                  <a:moveTo>
                    <a:pt x="666" y="15"/>
                  </a:moveTo>
                  <a:lnTo>
                    <a:pt x="651" y="15"/>
                  </a:lnTo>
                  <a:lnTo>
                    <a:pt x="651" y="0"/>
                  </a:lnTo>
                  <a:lnTo>
                    <a:pt x="666" y="0"/>
                  </a:lnTo>
                  <a:lnTo>
                    <a:pt x="666" y="15"/>
                  </a:lnTo>
                  <a:close/>
                  <a:moveTo>
                    <a:pt x="636" y="15"/>
                  </a:moveTo>
                  <a:lnTo>
                    <a:pt x="622" y="15"/>
                  </a:lnTo>
                  <a:lnTo>
                    <a:pt x="622" y="0"/>
                  </a:lnTo>
                  <a:lnTo>
                    <a:pt x="636" y="0"/>
                  </a:lnTo>
                  <a:lnTo>
                    <a:pt x="636" y="15"/>
                  </a:lnTo>
                  <a:close/>
                  <a:moveTo>
                    <a:pt x="607" y="15"/>
                  </a:moveTo>
                  <a:lnTo>
                    <a:pt x="592" y="15"/>
                  </a:lnTo>
                  <a:lnTo>
                    <a:pt x="592" y="0"/>
                  </a:lnTo>
                  <a:lnTo>
                    <a:pt x="607" y="0"/>
                  </a:lnTo>
                  <a:lnTo>
                    <a:pt x="607" y="15"/>
                  </a:lnTo>
                  <a:close/>
                  <a:moveTo>
                    <a:pt x="577" y="15"/>
                  </a:moveTo>
                  <a:lnTo>
                    <a:pt x="562" y="15"/>
                  </a:lnTo>
                  <a:lnTo>
                    <a:pt x="562" y="0"/>
                  </a:lnTo>
                  <a:lnTo>
                    <a:pt x="577" y="0"/>
                  </a:lnTo>
                  <a:lnTo>
                    <a:pt x="577" y="15"/>
                  </a:lnTo>
                  <a:close/>
                  <a:moveTo>
                    <a:pt x="547" y="15"/>
                  </a:moveTo>
                  <a:lnTo>
                    <a:pt x="533" y="15"/>
                  </a:lnTo>
                  <a:lnTo>
                    <a:pt x="533" y="0"/>
                  </a:lnTo>
                  <a:lnTo>
                    <a:pt x="547" y="0"/>
                  </a:lnTo>
                  <a:lnTo>
                    <a:pt x="547" y="15"/>
                  </a:lnTo>
                  <a:close/>
                  <a:moveTo>
                    <a:pt x="518" y="15"/>
                  </a:moveTo>
                  <a:lnTo>
                    <a:pt x="503" y="15"/>
                  </a:lnTo>
                  <a:lnTo>
                    <a:pt x="503" y="0"/>
                  </a:lnTo>
                  <a:lnTo>
                    <a:pt x="518" y="0"/>
                  </a:lnTo>
                  <a:lnTo>
                    <a:pt x="518" y="15"/>
                  </a:lnTo>
                  <a:close/>
                  <a:moveTo>
                    <a:pt x="488" y="15"/>
                  </a:moveTo>
                  <a:lnTo>
                    <a:pt x="473" y="15"/>
                  </a:lnTo>
                  <a:lnTo>
                    <a:pt x="473" y="0"/>
                  </a:lnTo>
                  <a:lnTo>
                    <a:pt x="488" y="0"/>
                  </a:lnTo>
                  <a:lnTo>
                    <a:pt x="488" y="15"/>
                  </a:lnTo>
                  <a:close/>
                  <a:moveTo>
                    <a:pt x="459" y="15"/>
                  </a:moveTo>
                  <a:lnTo>
                    <a:pt x="444" y="15"/>
                  </a:lnTo>
                  <a:lnTo>
                    <a:pt x="444" y="0"/>
                  </a:lnTo>
                  <a:lnTo>
                    <a:pt x="459" y="0"/>
                  </a:lnTo>
                  <a:lnTo>
                    <a:pt x="459" y="15"/>
                  </a:lnTo>
                  <a:close/>
                  <a:moveTo>
                    <a:pt x="429" y="15"/>
                  </a:moveTo>
                  <a:lnTo>
                    <a:pt x="414" y="15"/>
                  </a:lnTo>
                  <a:lnTo>
                    <a:pt x="414" y="0"/>
                  </a:lnTo>
                  <a:lnTo>
                    <a:pt x="429" y="0"/>
                  </a:lnTo>
                  <a:lnTo>
                    <a:pt x="429" y="15"/>
                  </a:lnTo>
                  <a:close/>
                  <a:moveTo>
                    <a:pt x="399" y="15"/>
                  </a:moveTo>
                  <a:lnTo>
                    <a:pt x="385" y="15"/>
                  </a:lnTo>
                  <a:lnTo>
                    <a:pt x="385" y="0"/>
                  </a:lnTo>
                  <a:lnTo>
                    <a:pt x="399" y="0"/>
                  </a:lnTo>
                  <a:lnTo>
                    <a:pt x="399" y="15"/>
                  </a:lnTo>
                  <a:close/>
                  <a:moveTo>
                    <a:pt x="370" y="15"/>
                  </a:moveTo>
                  <a:lnTo>
                    <a:pt x="355" y="15"/>
                  </a:lnTo>
                  <a:lnTo>
                    <a:pt x="355" y="0"/>
                  </a:lnTo>
                  <a:lnTo>
                    <a:pt x="370" y="0"/>
                  </a:lnTo>
                  <a:lnTo>
                    <a:pt x="370" y="15"/>
                  </a:lnTo>
                  <a:close/>
                  <a:moveTo>
                    <a:pt x="340" y="15"/>
                  </a:moveTo>
                  <a:lnTo>
                    <a:pt x="325" y="15"/>
                  </a:lnTo>
                  <a:lnTo>
                    <a:pt x="325" y="0"/>
                  </a:lnTo>
                  <a:lnTo>
                    <a:pt x="340" y="0"/>
                  </a:lnTo>
                  <a:lnTo>
                    <a:pt x="340" y="15"/>
                  </a:lnTo>
                  <a:close/>
                  <a:moveTo>
                    <a:pt x="311" y="15"/>
                  </a:moveTo>
                  <a:lnTo>
                    <a:pt x="296" y="15"/>
                  </a:lnTo>
                  <a:lnTo>
                    <a:pt x="296" y="0"/>
                  </a:lnTo>
                  <a:lnTo>
                    <a:pt x="311" y="0"/>
                  </a:lnTo>
                  <a:lnTo>
                    <a:pt x="311" y="15"/>
                  </a:lnTo>
                  <a:close/>
                  <a:moveTo>
                    <a:pt x="281" y="15"/>
                  </a:moveTo>
                  <a:lnTo>
                    <a:pt x="266" y="15"/>
                  </a:lnTo>
                  <a:lnTo>
                    <a:pt x="266" y="0"/>
                  </a:lnTo>
                  <a:lnTo>
                    <a:pt x="281" y="0"/>
                  </a:lnTo>
                  <a:lnTo>
                    <a:pt x="281" y="15"/>
                  </a:lnTo>
                  <a:close/>
                  <a:moveTo>
                    <a:pt x="251" y="15"/>
                  </a:moveTo>
                  <a:lnTo>
                    <a:pt x="237" y="15"/>
                  </a:lnTo>
                  <a:lnTo>
                    <a:pt x="237" y="0"/>
                  </a:lnTo>
                  <a:lnTo>
                    <a:pt x="251" y="0"/>
                  </a:lnTo>
                  <a:lnTo>
                    <a:pt x="251" y="15"/>
                  </a:lnTo>
                  <a:close/>
                  <a:moveTo>
                    <a:pt x="222" y="15"/>
                  </a:moveTo>
                  <a:lnTo>
                    <a:pt x="207" y="15"/>
                  </a:lnTo>
                  <a:lnTo>
                    <a:pt x="207" y="0"/>
                  </a:lnTo>
                  <a:lnTo>
                    <a:pt x="222" y="0"/>
                  </a:lnTo>
                  <a:lnTo>
                    <a:pt x="222" y="15"/>
                  </a:lnTo>
                  <a:close/>
                  <a:moveTo>
                    <a:pt x="192" y="15"/>
                  </a:moveTo>
                  <a:lnTo>
                    <a:pt x="177" y="15"/>
                  </a:lnTo>
                  <a:lnTo>
                    <a:pt x="177" y="0"/>
                  </a:lnTo>
                  <a:lnTo>
                    <a:pt x="192" y="0"/>
                  </a:lnTo>
                  <a:lnTo>
                    <a:pt x="192" y="15"/>
                  </a:lnTo>
                  <a:close/>
                  <a:moveTo>
                    <a:pt x="163" y="15"/>
                  </a:moveTo>
                  <a:lnTo>
                    <a:pt x="148" y="15"/>
                  </a:lnTo>
                  <a:lnTo>
                    <a:pt x="148" y="0"/>
                  </a:lnTo>
                  <a:lnTo>
                    <a:pt x="163" y="0"/>
                  </a:lnTo>
                  <a:lnTo>
                    <a:pt x="163" y="15"/>
                  </a:lnTo>
                  <a:close/>
                  <a:moveTo>
                    <a:pt x="133" y="15"/>
                  </a:moveTo>
                  <a:lnTo>
                    <a:pt x="118" y="15"/>
                  </a:lnTo>
                  <a:lnTo>
                    <a:pt x="118" y="0"/>
                  </a:lnTo>
                  <a:lnTo>
                    <a:pt x="133" y="0"/>
                  </a:lnTo>
                  <a:lnTo>
                    <a:pt x="133" y="15"/>
                  </a:lnTo>
                  <a:close/>
                  <a:moveTo>
                    <a:pt x="103" y="15"/>
                  </a:moveTo>
                  <a:lnTo>
                    <a:pt x="89" y="15"/>
                  </a:lnTo>
                  <a:lnTo>
                    <a:pt x="89" y="0"/>
                  </a:lnTo>
                  <a:lnTo>
                    <a:pt x="103" y="0"/>
                  </a:lnTo>
                  <a:lnTo>
                    <a:pt x="103" y="15"/>
                  </a:lnTo>
                  <a:close/>
                  <a:moveTo>
                    <a:pt x="74" y="15"/>
                  </a:moveTo>
                  <a:lnTo>
                    <a:pt x="59" y="15"/>
                  </a:lnTo>
                  <a:lnTo>
                    <a:pt x="59" y="0"/>
                  </a:lnTo>
                  <a:lnTo>
                    <a:pt x="74" y="0"/>
                  </a:lnTo>
                  <a:lnTo>
                    <a:pt x="74" y="15"/>
                  </a:lnTo>
                  <a:close/>
                  <a:moveTo>
                    <a:pt x="44" y="15"/>
                  </a:moveTo>
                  <a:lnTo>
                    <a:pt x="29" y="15"/>
                  </a:lnTo>
                  <a:lnTo>
                    <a:pt x="29" y="0"/>
                  </a:lnTo>
                  <a:lnTo>
                    <a:pt x="44" y="0"/>
                  </a:lnTo>
                  <a:lnTo>
                    <a:pt x="44" y="15"/>
                  </a:lnTo>
                  <a:close/>
                  <a:moveTo>
                    <a:pt x="15" y="15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64" name="Rectangle 72"/>
            <p:cNvSpPr>
              <a:spLocks noChangeArrowheads="1"/>
            </p:cNvSpPr>
            <p:nvPr/>
          </p:nvSpPr>
          <p:spPr bwMode="auto">
            <a:xfrm>
              <a:off x="2904" y="2846"/>
              <a:ext cx="1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Viewer</a:t>
              </a:r>
              <a:endParaRPr lang="ja-JP" altLang="ja-JP"/>
            </a:p>
          </p:txBody>
        </p:sp>
        <p:sp>
          <p:nvSpPr>
            <p:cNvPr id="8265" name="Rectangle 73"/>
            <p:cNvSpPr>
              <a:spLocks noChangeArrowheads="1"/>
            </p:cNvSpPr>
            <p:nvPr/>
          </p:nvSpPr>
          <p:spPr bwMode="auto">
            <a:xfrm>
              <a:off x="3092" y="2846"/>
              <a:ext cx="12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起動</a:t>
              </a:r>
              <a:endParaRPr lang="ja-JP" altLang="ja-JP"/>
            </a:p>
          </p:txBody>
        </p:sp>
        <p:sp>
          <p:nvSpPr>
            <p:cNvPr id="8266" name="Freeform 74"/>
            <p:cNvSpPr>
              <a:spLocks noEditPoints="1"/>
            </p:cNvSpPr>
            <p:nvPr/>
          </p:nvSpPr>
          <p:spPr bwMode="auto">
            <a:xfrm>
              <a:off x="2549" y="1166"/>
              <a:ext cx="504" cy="69"/>
            </a:xfrm>
            <a:custGeom>
              <a:avLst/>
              <a:gdLst>
                <a:gd name="T0" fmla="*/ 30 w 1632"/>
                <a:gd name="T1" fmla="*/ 27 h 223"/>
                <a:gd name="T2" fmla="*/ 15 w 1632"/>
                <a:gd name="T3" fmla="*/ 42 h 223"/>
                <a:gd name="T4" fmla="*/ 44 w 1632"/>
                <a:gd name="T5" fmla="*/ 27 h 223"/>
                <a:gd name="T6" fmla="*/ 59 w 1632"/>
                <a:gd name="T7" fmla="*/ 42 h 223"/>
                <a:gd name="T8" fmla="*/ 44 w 1632"/>
                <a:gd name="T9" fmla="*/ 27 h 223"/>
                <a:gd name="T10" fmla="*/ 89 w 1632"/>
                <a:gd name="T11" fmla="*/ 27 h 223"/>
                <a:gd name="T12" fmla="*/ 74 w 1632"/>
                <a:gd name="T13" fmla="*/ 42 h 223"/>
                <a:gd name="T14" fmla="*/ 104 w 1632"/>
                <a:gd name="T15" fmla="*/ 27 h 223"/>
                <a:gd name="T16" fmla="*/ 119 w 1632"/>
                <a:gd name="T17" fmla="*/ 42 h 223"/>
                <a:gd name="T18" fmla="*/ 104 w 1632"/>
                <a:gd name="T19" fmla="*/ 27 h 223"/>
                <a:gd name="T20" fmla="*/ 148 w 1632"/>
                <a:gd name="T21" fmla="*/ 27 h 223"/>
                <a:gd name="T22" fmla="*/ 133 w 1632"/>
                <a:gd name="T23" fmla="*/ 42 h 223"/>
                <a:gd name="T24" fmla="*/ 163 w 1632"/>
                <a:gd name="T25" fmla="*/ 27 h 223"/>
                <a:gd name="T26" fmla="*/ 178 w 1632"/>
                <a:gd name="T27" fmla="*/ 42 h 223"/>
                <a:gd name="T28" fmla="*/ 163 w 1632"/>
                <a:gd name="T29" fmla="*/ 27 h 223"/>
                <a:gd name="T30" fmla="*/ 208 w 1632"/>
                <a:gd name="T31" fmla="*/ 27 h 223"/>
                <a:gd name="T32" fmla="*/ 193 w 1632"/>
                <a:gd name="T33" fmla="*/ 42 h 223"/>
                <a:gd name="T34" fmla="*/ 222 w 1632"/>
                <a:gd name="T35" fmla="*/ 27 h 223"/>
                <a:gd name="T36" fmla="*/ 237 w 1632"/>
                <a:gd name="T37" fmla="*/ 42 h 223"/>
                <a:gd name="T38" fmla="*/ 222 w 1632"/>
                <a:gd name="T39" fmla="*/ 27 h 223"/>
                <a:gd name="T40" fmla="*/ 267 w 1632"/>
                <a:gd name="T41" fmla="*/ 27 h 223"/>
                <a:gd name="T42" fmla="*/ 252 w 1632"/>
                <a:gd name="T43" fmla="*/ 42 h 223"/>
                <a:gd name="T44" fmla="*/ 282 w 1632"/>
                <a:gd name="T45" fmla="*/ 27 h 223"/>
                <a:gd name="T46" fmla="*/ 296 w 1632"/>
                <a:gd name="T47" fmla="*/ 42 h 223"/>
                <a:gd name="T48" fmla="*/ 282 w 1632"/>
                <a:gd name="T49" fmla="*/ 27 h 223"/>
                <a:gd name="T50" fmla="*/ 326 w 1632"/>
                <a:gd name="T51" fmla="*/ 27 h 223"/>
                <a:gd name="T52" fmla="*/ 311 w 1632"/>
                <a:gd name="T53" fmla="*/ 42 h 223"/>
                <a:gd name="T54" fmla="*/ 341 w 1632"/>
                <a:gd name="T55" fmla="*/ 27 h 223"/>
                <a:gd name="T56" fmla="*/ 356 w 1632"/>
                <a:gd name="T57" fmla="*/ 42 h 223"/>
                <a:gd name="T58" fmla="*/ 341 w 1632"/>
                <a:gd name="T59" fmla="*/ 27 h 223"/>
                <a:gd name="T60" fmla="*/ 385 w 1632"/>
                <a:gd name="T61" fmla="*/ 27 h 223"/>
                <a:gd name="T62" fmla="*/ 371 w 1632"/>
                <a:gd name="T63" fmla="*/ 42 h 223"/>
                <a:gd name="T64" fmla="*/ 400 w 1632"/>
                <a:gd name="T65" fmla="*/ 27 h 223"/>
                <a:gd name="T66" fmla="*/ 415 w 1632"/>
                <a:gd name="T67" fmla="*/ 42 h 223"/>
                <a:gd name="T68" fmla="*/ 400 w 1632"/>
                <a:gd name="T69" fmla="*/ 27 h 223"/>
                <a:gd name="T70" fmla="*/ 445 w 1632"/>
                <a:gd name="T71" fmla="*/ 27 h 223"/>
                <a:gd name="T72" fmla="*/ 430 w 1632"/>
                <a:gd name="T73" fmla="*/ 42 h 223"/>
                <a:gd name="T74" fmla="*/ 460 w 1632"/>
                <a:gd name="T75" fmla="*/ 27 h 223"/>
                <a:gd name="T76" fmla="*/ 474 w 1632"/>
                <a:gd name="T77" fmla="*/ 42 h 223"/>
                <a:gd name="T78" fmla="*/ 460 w 1632"/>
                <a:gd name="T79" fmla="*/ 27 h 223"/>
                <a:gd name="T80" fmla="*/ 504 w 1632"/>
                <a:gd name="T81" fmla="*/ 27 h 223"/>
                <a:gd name="T82" fmla="*/ 489 w 1632"/>
                <a:gd name="T83" fmla="*/ 42 h 223"/>
                <a:gd name="T84" fmla="*/ 56 w 1632"/>
                <a:gd name="T85" fmla="*/ 67 h 223"/>
                <a:gd name="T86" fmla="*/ 56 w 1632"/>
                <a:gd name="T87" fmla="*/ 2 h 223"/>
                <a:gd name="T88" fmla="*/ 63 w 1632"/>
                <a:gd name="T89" fmla="*/ 15 h 223"/>
                <a:gd name="T90" fmla="*/ 19 w 1632"/>
                <a:gd name="T91" fmla="*/ 28 h 223"/>
                <a:gd name="T92" fmla="*/ 66 w 1632"/>
                <a:gd name="T93" fmla="*/ 64 h 22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32" h="223">
                  <a:moveTo>
                    <a:pt x="48" y="87"/>
                  </a:moveTo>
                  <a:lnTo>
                    <a:pt x="96" y="87"/>
                  </a:lnTo>
                  <a:lnTo>
                    <a:pt x="96" y="135"/>
                  </a:lnTo>
                  <a:lnTo>
                    <a:pt x="48" y="135"/>
                  </a:lnTo>
                  <a:lnTo>
                    <a:pt x="48" y="87"/>
                  </a:lnTo>
                  <a:close/>
                  <a:moveTo>
                    <a:pt x="144" y="87"/>
                  </a:moveTo>
                  <a:lnTo>
                    <a:pt x="192" y="87"/>
                  </a:lnTo>
                  <a:lnTo>
                    <a:pt x="192" y="135"/>
                  </a:lnTo>
                  <a:lnTo>
                    <a:pt x="144" y="135"/>
                  </a:lnTo>
                  <a:lnTo>
                    <a:pt x="144" y="87"/>
                  </a:lnTo>
                  <a:close/>
                  <a:moveTo>
                    <a:pt x="240" y="87"/>
                  </a:moveTo>
                  <a:lnTo>
                    <a:pt x="288" y="87"/>
                  </a:lnTo>
                  <a:lnTo>
                    <a:pt x="288" y="135"/>
                  </a:lnTo>
                  <a:lnTo>
                    <a:pt x="240" y="135"/>
                  </a:lnTo>
                  <a:lnTo>
                    <a:pt x="240" y="87"/>
                  </a:lnTo>
                  <a:close/>
                  <a:moveTo>
                    <a:pt x="336" y="87"/>
                  </a:moveTo>
                  <a:lnTo>
                    <a:pt x="384" y="87"/>
                  </a:lnTo>
                  <a:lnTo>
                    <a:pt x="384" y="135"/>
                  </a:lnTo>
                  <a:lnTo>
                    <a:pt x="336" y="135"/>
                  </a:lnTo>
                  <a:lnTo>
                    <a:pt x="336" y="87"/>
                  </a:lnTo>
                  <a:close/>
                  <a:moveTo>
                    <a:pt x="432" y="87"/>
                  </a:moveTo>
                  <a:lnTo>
                    <a:pt x="480" y="87"/>
                  </a:lnTo>
                  <a:lnTo>
                    <a:pt x="480" y="135"/>
                  </a:lnTo>
                  <a:lnTo>
                    <a:pt x="432" y="135"/>
                  </a:lnTo>
                  <a:lnTo>
                    <a:pt x="432" y="87"/>
                  </a:lnTo>
                  <a:close/>
                  <a:moveTo>
                    <a:pt x="528" y="87"/>
                  </a:moveTo>
                  <a:lnTo>
                    <a:pt x="576" y="87"/>
                  </a:lnTo>
                  <a:lnTo>
                    <a:pt x="576" y="135"/>
                  </a:lnTo>
                  <a:lnTo>
                    <a:pt x="528" y="135"/>
                  </a:lnTo>
                  <a:lnTo>
                    <a:pt x="528" y="87"/>
                  </a:lnTo>
                  <a:close/>
                  <a:moveTo>
                    <a:pt x="624" y="87"/>
                  </a:moveTo>
                  <a:lnTo>
                    <a:pt x="672" y="87"/>
                  </a:lnTo>
                  <a:lnTo>
                    <a:pt x="672" y="135"/>
                  </a:lnTo>
                  <a:lnTo>
                    <a:pt x="624" y="135"/>
                  </a:lnTo>
                  <a:lnTo>
                    <a:pt x="624" y="87"/>
                  </a:lnTo>
                  <a:close/>
                  <a:moveTo>
                    <a:pt x="720" y="87"/>
                  </a:moveTo>
                  <a:lnTo>
                    <a:pt x="768" y="87"/>
                  </a:lnTo>
                  <a:lnTo>
                    <a:pt x="768" y="135"/>
                  </a:lnTo>
                  <a:lnTo>
                    <a:pt x="720" y="135"/>
                  </a:lnTo>
                  <a:lnTo>
                    <a:pt x="720" y="87"/>
                  </a:lnTo>
                  <a:close/>
                  <a:moveTo>
                    <a:pt x="816" y="87"/>
                  </a:moveTo>
                  <a:lnTo>
                    <a:pt x="864" y="87"/>
                  </a:lnTo>
                  <a:lnTo>
                    <a:pt x="864" y="135"/>
                  </a:lnTo>
                  <a:lnTo>
                    <a:pt x="816" y="135"/>
                  </a:lnTo>
                  <a:lnTo>
                    <a:pt x="816" y="87"/>
                  </a:lnTo>
                  <a:close/>
                  <a:moveTo>
                    <a:pt x="912" y="87"/>
                  </a:moveTo>
                  <a:lnTo>
                    <a:pt x="960" y="87"/>
                  </a:lnTo>
                  <a:lnTo>
                    <a:pt x="960" y="135"/>
                  </a:lnTo>
                  <a:lnTo>
                    <a:pt x="912" y="135"/>
                  </a:lnTo>
                  <a:lnTo>
                    <a:pt x="912" y="87"/>
                  </a:lnTo>
                  <a:close/>
                  <a:moveTo>
                    <a:pt x="1008" y="87"/>
                  </a:moveTo>
                  <a:lnTo>
                    <a:pt x="1056" y="87"/>
                  </a:lnTo>
                  <a:lnTo>
                    <a:pt x="1056" y="135"/>
                  </a:lnTo>
                  <a:lnTo>
                    <a:pt x="1008" y="135"/>
                  </a:lnTo>
                  <a:lnTo>
                    <a:pt x="1008" y="87"/>
                  </a:lnTo>
                  <a:close/>
                  <a:moveTo>
                    <a:pt x="1104" y="87"/>
                  </a:moveTo>
                  <a:lnTo>
                    <a:pt x="1152" y="87"/>
                  </a:lnTo>
                  <a:lnTo>
                    <a:pt x="1152" y="135"/>
                  </a:lnTo>
                  <a:lnTo>
                    <a:pt x="1104" y="135"/>
                  </a:lnTo>
                  <a:lnTo>
                    <a:pt x="1104" y="87"/>
                  </a:lnTo>
                  <a:close/>
                  <a:moveTo>
                    <a:pt x="1200" y="87"/>
                  </a:moveTo>
                  <a:lnTo>
                    <a:pt x="1248" y="87"/>
                  </a:lnTo>
                  <a:lnTo>
                    <a:pt x="1248" y="135"/>
                  </a:lnTo>
                  <a:lnTo>
                    <a:pt x="1200" y="135"/>
                  </a:lnTo>
                  <a:lnTo>
                    <a:pt x="1200" y="87"/>
                  </a:lnTo>
                  <a:close/>
                  <a:moveTo>
                    <a:pt x="1296" y="87"/>
                  </a:moveTo>
                  <a:lnTo>
                    <a:pt x="1344" y="87"/>
                  </a:lnTo>
                  <a:lnTo>
                    <a:pt x="1344" y="135"/>
                  </a:lnTo>
                  <a:lnTo>
                    <a:pt x="1296" y="135"/>
                  </a:lnTo>
                  <a:lnTo>
                    <a:pt x="1296" y="87"/>
                  </a:lnTo>
                  <a:close/>
                  <a:moveTo>
                    <a:pt x="1392" y="87"/>
                  </a:moveTo>
                  <a:lnTo>
                    <a:pt x="1440" y="87"/>
                  </a:lnTo>
                  <a:lnTo>
                    <a:pt x="1440" y="135"/>
                  </a:lnTo>
                  <a:lnTo>
                    <a:pt x="1392" y="135"/>
                  </a:lnTo>
                  <a:lnTo>
                    <a:pt x="1392" y="87"/>
                  </a:lnTo>
                  <a:close/>
                  <a:moveTo>
                    <a:pt x="1488" y="87"/>
                  </a:moveTo>
                  <a:lnTo>
                    <a:pt x="1536" y="87"/>
                  </a:lnTo>
                  <a:lnTo>
                    <a:pt x="1536" y="135"/>
                  </a:lnTo>
                  <a:lnTo>
                    <a:pt x="1488" y="135"/>
                  </a:lnTo>
                  <a:lnTo>
                    <a:pt x="1488" y="87"/>
                  </a:lnTo>
                  <a:close/>
                  <a:moveTo>
                    <a:pt x="1584" y="87"/>
                  </a:moveTo>
                  <a:lnTo>
                    <a:pt x="1632" y="87"/>
                  </a:lnTo>
                  <a:lnTo>
                    <a:pt x="1632" y="135"/>
                  </a:lnTo>
                  <a:lnTo>
                    <a:pt x="1584" y="135"/>
                  </a:lnTo>
                  <a:lnTo>
                    <a:pt x="1584" y="87"/>
                  </a:lnTo>
                  <a:close/>
                  <a:moveTo>
                    <a:pt x="180" y="216"/>
                  </a:moveTo>
                  <a:lnTo>
                    <a:pt x="0" y="111"/>
                  </a:lnTo>
                  <a:lnTo>
                    <a:pt x="180" y="7"/>
                  </a:lnTo>
                  <a:cubicBezTo>
                    <a:pt x="191" y="0"/>
                    <a:pt x="206" y="4"/>
                    <a:pt x="213" y="15"/>
                  </a:cubicBezTo>
                  <a:cubicBezTo>
                    <a:pt x="219" y="27"/>
                    <a:pt x="216" y="42"/>
                    <a:pt x="204" y="48"/>
                  </a:cubicBezTo>
                  <a:lnTo>
                    <a:pt x="60" y="132"/>
                  </a:lnTo>
                  <a:lnTo>
                    <a:pt x="60" y="91"/>
                  </a:lnTo>
                  <a:lnTo>
                    <a:pt x="204" y="175"/>
                  </a:lnTo>
                  <a:cubicBezTo>
                    <a:pt x="216" y="181"/>
                    <a:pt x="219" y="196"/>
                    <a:pt x="213" y="208"/>
                  </a:cubicBezTo>
                  <a:cubicBezTo>
                    <a:pt x="206" y="219"/>
                    <a:pt x="191" y="223"/>
                    <a:pt x="180" y="216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67" name="Rectangle 75"/>
            <p:cNvSpPr>
              <a:spLocks noChangeArrowheads="1"/>
            </p:cNvSpPr>
            <p:nvPr/>
          </p:nvSpPr>
          <p:spPr bwMode="auto">
            <a:xfrm>
              <a:off x="2697" y="1117"/>
              <a:ext cx="2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属性情報</a:t>
              </a:r>
              <a:endParaRPr lang="ja-JP" altLang="ja-JP"/>
            </a:p>
          </p:txBody>
        </p:sp>
        <p:sp>
          <p:nvSpPr>
            <p:cNvPr id="8268" name="Freeform 76"/>
            <p:cNvSpPr>
              <a:spLocks noEditPoints="1"/>
            </p:cNvSpPr>
            <p:nvPr/>
          </p:nvSpPr>
          <p:spPr bwMode="auto">
            <a:xfrm>
              <a:off x="2391" y="2120"/>
              <a:ext cx="504" cy="69"/>
            </a:xfrm>
            <a:custGeom>
              <a:avLst/>
              <a:gdLst>
                <a:gd name="T0" fmla="*/ 30 w 1633"/>
                <a:gd name="T1" fmla="*/ 27 h 223"/>
                <a:gd name="T2" fmla="*/ 15 w 1633"/>
                <a:gd name="T3" fmla="*/ 42 h 223"/>
                <a:gd name="T4" fmla="*/ 44 w 1633"/>
                <a:gd name="T5" fmla="*/ 27 h 223"/>
                <a:gd name="T6" fmla="*/ 59 w 1633"/>
                <a:gd name="T7" fmla="*/ 42 h 223"/>
                <a:gd name="T8" fmla="*/ 44 w 1633"/>
                <a:gd name="T9" fmla="*/ 27 h 223"/>
                <a:gd name="T10" fmla="*/ 89 w 1633"/>
                <a:gd name="T11" fmla="*/ 27 h 223"/>
                <a:gd name="T12" fmla="*/ 74 w 1633"/>
                <a:gd name="T13" fmla="*/ 42 h 223"/>
                <a:gd name="T14" fmla="*/ 104 w 1633"/>
                <a:gd name="T15" fmla="*/ 27 h 223"/>
                <a:gd name="T16" fmla="*/ 119 w 1633"/>
                <a:gd name="T17" fmla="*/ 42 h 223"/>
                <a:gd name="T18" fmla="*/ 104 w 1633"/>
                <a:gd name="T19" fmla="*/ 27 h 223"/>
                <a:gd name="T20" fmla="*/ 148 w 1633"/>
                <a:gd name="T21" fmla="*/ 27 h 223"/>
                <a:gd name="T22" fmla="*/ 133 w 1633"/>
                <a:gd name="T23" fmla="*/ 42 h 223"/>
                <a:gd name="T24" fmla="*/ 163 w 1633"/>
                <a:gd name="T25" fmla="*/ 27 h 223"/>
                <a:gd name="T26" fmla="*/ 178 w 1633"/>
                <a:gd name="T27" fmla="*/ 42 h 223"/>
                <a:gd name="T28" fmla="*/ 163 w 1633"/>
                <a:gd name="T29" fmla="*/ 27 h 223"/>
                <a:gd name="T30" fmla="*/ 207 w 1633"/>
                <a:gd name="T31" fmla="*/ 27 h 223"/>
                <a:gd name="T32" fmla="*/ 193 w 1633"/>
                <a:gd name="T33" fmla="*/ 42 h 223"/>
                <a:gd name="T34" fmla="*/ 222 w 1633"/>
                <a:gd name="T35" fmla="*/ 27 h 223"/>
                <a:gd name="T36" fmla="*/ 237 w 1633"/>
                <a:gd name="T37" fmla="*/ 42 h 223"/>
                <a:gd name="T38" fmla="*/ 222 w 1633"/>
                <a:gd name="T39" fmla="*/ 27 h 223"/>
                <a:gd name="T40" fmla="*/ 267 w 1633"/>
                <a:gd name="T41" fmla="*/ 27 h 223"/>
                <a:gd name="T42" fmla="*/ 252 w 1633"/>
                <a:gd name="T43" fmla="*/ 42 h 223"/>
                <a:gd name="T44" fmla="*/ 281 w 1633"/>
                <a:gd name="T45" fmla="*/ 27 h 223"/>
                <a:gd name="T46" fmla="*/ 296 w 1633"/>
                <a:gd name="T47" fmla="*/ 42 h 223"/>
                <a:gd name="T48" fmla="*/ 281 w 1633"/>
                <a:gd name="T49" fmla="*/ 27 h 223"/>
                <a:gd name="T50" fmla="*/ 326 w 1633"/>
                <a:gd name="T51" fmla="*/ 27 h 223"/>
                <a:gd name="T52" fmla="*/ 311 w 1633"/>
                <a:gd name="T53" fmla="*/ 42 h 223"/>
                <a:gd name="T54" fmla="*/ 341 w 1633"/>
                <a:gd name="T55" fmla="*/ 27 h 223"/>
                <a:gd name="T56" fmla="*/ 356 w 1633"/>
                <a:gd name="T57" fmla="*/ 42 h 223"/>
                <a:gd name="T58" fmla="*/ 341 w 1633"/>
                <a:gd name="T59" fmla="*/ 27 h 223"/>
                <a:gd name="T60" fmla="*/ 385 w 1633"/>
                <a:gd name="T61" fmla="*/ 27 h 223"/>
                <a:gd name="T62" fmla="*/ 370 w 1633"/>
                <a:gd name="T63" fmla="*/ 42 h 223"/>
                <a:gd name="T64" fmla="*/ 400 w 1633"/>
                <a:gd name="T65" fmla="*/ 27 h 223"/>
                <a:gd name="T66" fmla="*/ 415 w 1633"/>
                <a:gd name="T67" fmla="*/ 42 h 223"/>
                <a:gd name="T68" fmla="*/ 400 w 1633"/>
                <a:gd name="T69" fmla="*/ 27 h 223"/>
                <a:gd name="T70" fmla="*/ 444 w 1633"/>
                <a:gd name="T71" fmla="*/ 27 h 223"/>
                <a:gd name="T72" fmla="*/ 430 w 1633"/>
                <a:gd name="T73" fmla="*/ 42 h 223"/>
                <a:gd name="T74" fmla="*/ 459 w 1633"/>
                <a:gd name="T75" fmla="*/ 27 h 223"/>
                <a:gd name="T76" fmla="*/ 474 w 1633"/>
                <a:gd name="T77" fmla="*/ 42 h 223"/>
                <a:gd name="T78" fmla="*/ 459 w 1633"/>
                <a:gd name="T79" fmla="*/ 27 h 223"/>
                <a:gd name="T80" fmla="*/ 489 w 1633"/>
                <a:gd name="T81" fmla="*/ 27 h 223"/>
                <a:gd name="T82" fmla="*/ 489 w 1633"/>
                <a:gd name="T83" fmla="*/ 42 h 223"/>
                <a:gd name="T84" fmla="*/ 56 w 1633"/>
                <a:gd name="T85" fmla="*/ 67 h 223"/>
                <a:gd name="T86" fmla="*/ 56 w 1633"/>
                <a:gd name="T87" fmla="*/ 2 h 223"/>
                <a:gd name="T88" fmla="*/ 63 w 1633"/>
                <a:gd name="T89" fmla="*/ 15 h 223"/>
                <a:gd name="T90" fmla="*/ 19 w 1633"/>
                <a:gd name="T91" fmla="*/ 28 h 223"/>
                <a:gd name="T92" fmla="*/ 66 w 1633"/>
                <a:gd name="T93" fmla="*/ 64 h 223"/>
                <a:gd name="T94" fmla="*/ 448 w 1633"/>
                <a:gd name="T95" fmla="*/ 2 h 223"/>
                <a:gd name="T96" fmla="*/ 448 w 1633"/>
                <a:gd name="T97" fmla="*/ 67 h 223"/>
                <a:gd name="T98" fmla="*/ 441 w 1633"/>
                <a:gd name="T99" fmla="*/ 54 h 223"/>
                <a:gd name="T100" fmla="*/ 485 w 1633"/>
                <a:gd name="T101" fmla="*/ 28 h 223"/>
                <a:gd name="T102" fmla="*/ 441 w 1633"/>
                <a:gd name="T103" fmla="*/ 15 h 223"/>
                <a:gd name="T104" fmla="*/ 448 w 1633"/>
                <a:gd name="T105" fmla="*/ 2 h 2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633" h="223">
                  <a:moveTo>
                    <a:pt x="48" y="87"/>
                  </a:moveTo>
                  <a:lnTo>
                    <a:pt x="96" y="87"/>
                  </a:lnTo>
                  <a:lnTo>
                    <a:pt x="96" y="135"/>
                  </a:lnTo>
                  <a:lnTo>
                    <a:pt x="48" y="135"/>
                  </a:lnTo>
                  <a:lnTo>
                    <a:pt x="48" y="87"/>
                  </a:lnTo>
                  <a:close/>
                  <a:moveTo>
                    <a:pt x="144" y="87"/>
                  </a:moveTo>
                  <a:lnTo>
                    <a:pt x="192" y="87"/>
                  </a:lnTo>
                  <a:lnTo>
                    <a:pt x="192" y="135"/>
                  </a:lnTo>
                  <a:lnTo>
                    <a:pt x="144" y="135"/>
                  </a:lnTo>
                  <a:lnTo>
                    <a:pt x="144" y="87"/>
                  </a:lnTo>
                  <a:close/>
                  <a:moveTo>
                    <a:pt x="240" y="87"/>
                  </a:moveTo>
                  <a:lnTo>
                    <a:pt x="288" y="87"/>
                  </a:lnTo>
                  <a:lnTo>
                    <a:pt x="288" y="135"/>
                  </a:lnTo>
                  <a:lnTo>
                    <a:pt x="240" y="135"/>
                  </a:lnTo>
                  <a:lnTo>
                    <a:pt x="240" y="87"/>
                  </a:lnTo>
                  <a:close/>
                  <a:moveTo>
                    <a:pt x="336" y="87"/>
                  </a:moveTo>
                  <a:lnTo>
                    <a:pt x="384" y="87"/>
                  </a:lnTo>
                  <a:lnTo>
                    <a:pt x="384" y="135"/>
                  </a:lnTo>
                  <a:lnTo>
                    <a:pt x="336" y="135"/>
                  </a:lnTo>
                  <a:lnTo>
                    <a:pt x="336" y="87"/>
                  </a:lnTo>
                  <a:close/>
                  <a:moveTo>
                    <a:pt x="432" y="87"/>
                  </a:moveTo>
                  <a:lnTo>
                    <a:pt x="480" y="87"/>
                  </a:lnTo>
                  <a:lnTo>
                    <a:pt x="480" y="135"/>
                  </a:lnTo>
                  <a:lnTo>
                    <a:pt x="432" y="135"/>
                  </a:lnTo>
                  <a:lnTo>
                    <a:pt x="432" y="87"/>
                  </a:lnTo>
                  <a:close/>
                  <a:moveTo>
                    <a:pt x="528" y="87"/>
                  </a:moveTo>
                  <a:lnTo>
                    <a:pt x="576" y="87"/>
                  </a:lnTo>
                  <a:lnTo>
                    <a:pt x="576" y="135"/>
                  </a:lnTo>
                  <a:lnTo>
                    <a:pt x="528" y="135"/>
                  </a:lnTo>
                  <a:lnTo>
                    <a:pt x="528" y="87"/>
                  </a:lnTo>
                  <a:close/>
                  <a:moveTo>
                    <a:pt x="624" y="87"/>
                  </a:moveTo>
                  <a:lnTo>
                    <a:pt x="672" y="87"/>
                  </a:lnTo>
                  <a:lnTo>
                    <a:pt x="672" y="135"/>
                  </a:lnTo>
                  <a:lnTo>
                    <a:pt x="624" y="135"/>
                  </a:lnTo>
                  <a:lnTo>
                    <a:pt x="624" y="87"/>
                  </a:lnTo>
                  <a:close/>
                  <a:moveTo>
                    <a:pt x="720" y="87"/>
                  </a:moveTo>
                  <a:lnTo>
                    <a:pt x="768" y="87"/>
                  </a:lnTo>
                  <a:lnTo>
                    <a:pt x="768" y="135"/>
                  </a:lnTo>
                  <a:lnTo>
                    <a:pt x="720" y="135"/>
                  </a:lnTo>
                  <a:lnTo>
                    <a:pt x="720" y="87"/>
                  </a:lnTo>
                  <a:close/>
                  <a:moveTo>
                    <a:pt x="816" y="87"/>
                  </a:moveTo>
                  <a:lnTo>
                    <a:pt x="864" y="87"/>
                  </a:lnTo>
                  <a:lnTo>
                    <a:pt x="864" y="135"/>
                  </a:lnTo>
                  <a:lnTo>
                    <a:pt x="816" y="135"/>
                  </a:lnTo>
                  <a:lnTo>
                    <a:pt x="816" y="87"/>
                  </a:lnTo>
                  <a:close/>
                  <a:moveTo>
                    <a:pt x="912" y="87"/>
                  </a:moveTo>
                  <a:lnTo>
                    <a:pt x="960" y="87"/>
                  </a:lnTo>
                  <a:lnTo>
                    <a:pt x="960" y="135"/>
                  </a:lnTo>
                  <a:lnTo>
                    <a:pt x="912" y="135"/>
                  </a:lnTo>
                  <a:lnTo>
                    <a:pt x="912" y="87"/>
                  </a:lnTo>
                  <a:close/>
                  <a:moveTo>
                    <a:pt x="1008" y="87"/>
                  </a:moveTo>
                  <a:lnTo>
                    <a:pt x="1056" y="87"/>
                  </a:lnTo>
                  <a:lnTo>
                    <a:pt x="1056" y="135"/>
                  </a:lnTo>
                  <a:lnTo>
                    <a:pt x="1008" y="135"/>
                  </a:lnTo>
                  <a:lnTo>
                    <a:pt x="1008" y="87"/>
                  </a:lnTo>
                  <a:close/>
                  <a:moveTo>
                    <a:pt x="1104" y="87"/>
                  </a:moveTo>
                  <a:lnTo>
                    <a:pt x="1152" y="87"/>
                  </a:lnTo>
                  <a:lnTo>
                    <a:pt x="1152" y="135"/>
                  </a:lnTo>
                  <a:lnTo>
                    <a:pt x="1104" y="135"/>
                  </a:lnTo>
                  <a:lnTo>
                    <a:pt x="1104" y="87"/>
                  </a:lnTo>
                  <a:close/>
                  <a:moveTo>
                    <a:pt x="1200" y="87"/>
                  </a:moveTo>
                  <a:lnTo>
                    <a:pt x="1248" y="87"/>
                  </a:lnTo>
                  <a:lnTo>
                    <a:pt x="1248" y="135"/>
                  </a:lnTo>
                  <a:lnTo>
                    <a:pt x="1200" y="135"/>
                  </a:lnTo>
                  <a:lnTo>
                    <a:pt x="1200" y="87"/>
                  </a:lnTo>
                  <a:close/>
                  <a:moveTo>
                    <a:pt x="1296" y="87"/>
                  </a:moveTo>
                  <a:lnTo>
                    <a:pt x="1344" y="87"/>
                  </a:lnTo>
                  <a:lnTo>
                    <a:pt x="1344" y="135"/>
                  </a:lnTo>
                  <a:lnTo>
                    <a:pt x="1296" y="135"/>
                  </a:lnTo>
                  <a:lnTo>
                    <a:pt x="1296" y="87"/>
                  </a:lnTo>
                  <a:close/>
                  <a:moveTo>
                    <a:pt x="1392" y="87"/>
                  </a:moveTo>
                  <a:lnTo>
                    <a:pt x="1440" y="87"/>
                  </a:lnTo>
                  <a:lnTo>
                    <a:pt x="1440" y="135"/>
                  </a:lnTo>
                  <a:lnTo>
                    <a:pt x="1392" y="135"/>
                  </a:lnTo>
                  <a:lnTo>
                    <a:pt x="1392" y="87"/>
                  </a:lnTo>
                  <a:close/>
                  <a:moveTo>
                    <a:pt x="1488" y="87"/>
                  </a:moveTo>
                  <a:lnTo>
                    <a:pt x="1536" y="87"/>
                  </a:lnTo>
                  <a:lnTo>
                    <a:pt x="1536" y="135"/>
                  </a:lnTo>
                  <a:lnTo>
                    <a:pt x="1488" y="135"/>
                  </a:lnTo>
                  <a:lnTo>
                    <a:pt x="1488" y="87"/>
                  </a:lnTo>
                  <a:close/>
                  <a:moveTo>
                    <a:pt x="1584" y="87"/>
                  </a:moveTo>
                  <a:lnTo>
                    <a:pt x="1585" y="87"/>
                  </a:lnTo>
                  <a:lnTo>
                    <a:pt x="1585" y="135"/>
                  </a:lnTo>
                  <a:lnTo>
                    <a:pt x="1584" y="135"/>
                  </a:lnTo>
                  <a:lnTo>
                    <a:pt x="1584" y="87"/>
                  </a:lnTo>
                  <a:close/>
                  <a:moveTo>
                    <a:pt x="180" y="216"/>
                  </a:moveTo>
                  <a:lnTo>
                    <a:pt x="0" y="111"/>
                  </a:lnTo>
                  <a:lnTo>
                    <a:pt x="180" y="7"/>
                  </a:lnTo>
                  <a:cubicBezTo>
                    <a:pt x="191" y="0"/>
                    <a:pt x="206" y="4"/>
                    <a:pt x="213" y="15"/>
                  </a:cubicBezTo>
                  <a:cubicBezTo>
                    <a:pt x="219" y="27"/>
                    <a:pt x="216" y="42"/>
                    <a:pt x="204" y="48"/>
                  </a:cubicBezTo>
                  <a:lnTo>
                    <a:pt x="60" y="132"/>
                  </a:lnTo>
                  <a:lnTo>
                    <a:pt x="60" y="91"/>
                  </a:lnTo>
                  <a:lnTo>
                    <a:pt x="204" y="175"/>
                  </a:lnTo>
                  <a:cubicBezTo>
                    <a:pt x="216" y="181"/>
                    <a:pt x="219" y="196"/>
                    <a:pt x="213" y="208"/>
                  </a:cubicBezTo>
                  <a:cubicBezTo>
                    <a:pt x="206" y="219"/>
                    <a:pt x="191" y="223"/>
                    <a:pt x="180" y="216"/>
                  </a:cubicBezTo>
                  <a:close/>
                  <a:moveTo>
                    <a:pt x="1453" y="7"/>
                  </a:moveTo>
                  <a:lnTo>
                    <a:pt x="1633" y="111"/>
                  </a:lnTo>
                  <a:lnTo>
                    <a:pt x="1453" y="216"/>
                  </a:lnTo>
                  <a:cubicBezTo>
                    <a:pt x="1442" y="223"/>
                    <a:pt x="1427" y="219"/>
                    <a:pt x="1420" y="208"/>
                  </a:cubicBezTo>
                  <a:cubicBezTo>
                    <a:pt x="1414" y="196"/>
                    <a:pt x="1417" y="181"/>
                    <a:pt x="1429" y="175"/>
                  </a:cubicBezTo>
                  <a:lnTo>
                    <a:pt x="1573" y="91"/>
                  </a:lnTo>
                  <a:lnTo>
                    <a:pt x="1573" y="132"/>
                  </a:lnTo>
                  <a:lnTo>
                    <a:pt x="1429" y="48"/>
                  </a:lnTo>
                  <a:cubicBezTo>
                    <a:pt x="1417" y="42"/>
                    <a:pt x="1414" y="27"/>
                    <a:pt x="1420" y="15"/>
                  </a:cubicBezTo>
                  <a:cubicBezTo>
                    <a:pt x="1427" y="4"/>
                    <a:pt x="1442" y="0"/>
                    <a:pt x="1453" y="7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69" name="Rectangle 77"/>
            <p:cNvSpPr>
              <a:spLocks noChangeArrowheads="1"/>
            </p:cNvSpPr>
            <p:nvPr/>
          </p:nvSpPr>
          <p:spPr bwMode="auto">
            <a:xfrm>
              <a:off x="2470" y="2049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270" name="Rectangle 78"/>
            <p:cNvSpPr>
              <a:spLocks noChangeArrowheads="1"/>
            </p:cNvSpPr>
            <p:nvPr/>
          </p:nvSpPr>
          <p:spPr bwMode="auto">
            <a:xfrm>
              <a:off x="2509" y="2207"/>
              <a:ext cx="2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実施情報</a:t>
              </a:r>
              <a:endParaRPr lang="ja-JP" altLang="ja-JP"/>
            </a:p>
          </p:txBody>
        </p:sp>
        <p:sp>
          <p:nvSpPr>
            <p:cNvPr id="8271" name="Freeform 79"/>
            <p:cNvSpPr>
              <a:spLocks noEditPoints="1"/>
            </p:cNvSpPr>
            <p:nvPr/>
          </p:nvSpPr>
          <p:spPr bwMode="auto">
            <a:xfrm>
              <a:off x="3221" y="1527"/>
              <a:ext cx="68" cy="435"/>
            </a:xfrm>
            <a:custGeom>
              <a:avLst/>
              <a:gdLst>
                <a:gd name="T0" fmla="*/ 41 w 223"/>
                <a:gd name="T1" fmla="*/ 405 h 1409"/>
                <a:gd name="T2" fmla="*/ 27 w 223"/>
                <a:gd name="T3" fmla="*/ 420 h 1409"/>
                <a:gd name="T4" fmla="*/ 41 w 223"/>
                <a:gd name="T5" fmla="*/ 391 h 1409"/>
                <a:gd name="T6" fmla="*/ 27 w 223"/>
                <a:gd name="T7" fmla="*/ 376 h 1409"/>
                <a:gd name="T8" fmla="*/ 41 w 223"/>
                <a:gd name="T9" fmla="*/ 391 h 1409"/>
                <a:gd name="T10" fmla="*/ 41 w 223"/>
                <a:gd name="T11" fmla="*/ 346 h 1409"/>
                <a:gd name="T12" fmla="*/ 27 w 223"/>
                <a:gd name="T13" fmla="*/ 361 h 1409"/>
                <a:gd name="T14" fmla="*/ 41 w 223"/>
                <a:gd name="T15" fmla="*/ 331 h 1409"/>
                <a:gd name="T16" fmla="*/ 27 w 223"/>
                <a:gd name="T17" fmla="*/ 316 h 1409"/>
                <a:gd name="T18" fmla="*/ 41 w 223"/>
                <a:gd name="T19" fmla="*/ 331 h 1409"/>
                <a:gd name="T20" fmla="*/ 41 w 223"/>
                <a:gd name="T21" fmla="*/ 287 h 1409"/>
                <a:gd name="T22" fmla="*/ 27 w 223"/>
                <a:gd name="T23" fmla="*/ 302 h 1409"/>
                <a:gd name="T24" fmla="*/ 41 w 223"/>
                <a:gd name="T25" fmla="*/ 272 h 1409"/>
                <a:gd name="T26" fmla="*/ 27 w 223"/>
                <a:gd name="T27" fmla="*/ 257 h 1409"/>
                <a:gd name="T28" fmla="*/ 41 w 223"/>
                <a:gd name="T29" fmla="*/ 272 h 1409"/>
                <a:gd name="T30" fmla="*/ 41 w 223"/>
                <a:gd name="T31" fmla="*/ 228 h 1409"/>
                <a:gd name="T32" fmla="*/ 27 w 223"/>
                <a:gd name="T33" fmla="*/ 242 h 1409"/>
                <a:gd name="T34" fmla="*/ 41 w 223"/>
                <a:gd name="T35" fmla="*/ 213 h 1409"/>
                <a:gd name="T36" fmla="*/ 27 w 223"/>
                <a:gd name="T37" fmla="*/ 198 h 1409"/>
                <a:gd name="T38" fmla="*/ 41 w 223"/>
                <a:gd name="T39" fmla="*/ 213 h 1409"/>
                <a:gd name="T40" fmla="*/ 41 w 223"/>
                <a:gd name="T41" fmla="*/ 168 h 1409"/>
                <a:gd name="T42" fmla="*/ 27 w 223"/>
                <a:gd name="T43" fmla="*/ 183 h 1409"/>
                <a:gd name="T44" fmla="*/ 41 w 223"/>
                <a:gd name="T45" fmla="*/ 153 h 1409"/>
                <a:gd name="T46" fmla="*/ 27 w 223"/>
                <a:gd name="T47" fmla="*/ 139 h 1409"/>
                <a:gd name="T48" fmla="*/ 41 w 223"/>
                <a:gd name="T49" fmla="*/ 153 h 1409"/>
                <a:gd name="T50" fmla="*/ 41 w 223"/>
                <a:gd name="T51" fmla="*/ 109 h 1409"/>
                <a:gd name="T52" fmla="*/ 27 w 223"/>
                <a:gd name="T53" fmla="*/ 124 h 1409"/>
                <a:gd name="T54" fmla="*/ 41 w 223"/>
                <a:gd name="T55" fmla="*/ 94 h 1409"/>
                <a:gd name="T56" fmla="*/ 27 w 223"/>
                <a:gd name="T57" fmla="*/ 79 h 1409"/>
                <a:gd name="T58" fmla="*/ 41 w 223"/>
                <a:gd name="T59" fmla="*/ 94 h 1409"/>
                <a:gd name="T60" fmla="*/ 41 w 223"/>
                <a:gd name="T61" fmla="*/ 50 h 1409"/>
                <a:gd name="T62" fmla="*/ 27 w 223"/>
                <a:gd name="T63" fmla="*/ 65 h 1409"/>
                <a:gd name="T64" fmla="*/ 41 w 223"/>
                <a:gd name="T65" fmla="*/ 35 h 1409"/>
                <a:gd name="T66" fmla="*/ 27 w 223"/>
                <a:gd name="T67" fmla="*/ 20 h 1409"/>
                <a:gd name="T68" fmla="*/ 41 w 223"/>
                <a:gd name="T69" fmla="*/ 35 h 1409"/>
                <a:gd name="T70" fmla="*/ 34 w 223"/>
                <a:gd name="T71" fmla="*/ 435 h 1409"/>
                <a:gd name="T72" fmla="*/ 63 w 223"/>
                <a:gd name="T73" fmla="*/ 369 h 1409"/>
                <a:gd name="T74" fmla="*/ 28 w 223"/>
                <a:gd name="T75" fmla="*/ 416 h 1409"/>
                <a:gd name="T76" fmla="*/ 15 w 223"/>
                <a:gd name="T77" fmla="*/ 372 h 1409"/>
                <a:gd name="T78" fmla="*/ 2 w 223"/>
                <a:gd name="T79" fmla="*/ 379 h 1409"/>
                <a:gd name="T80" fmla="*/ 34 w 223"/>
                <a:gd name="T81" fmla="*/ 0 h 1409"/>
                <a:gd name="T82" fmla="*/ 5 w 223"/>
                <a:gd name="T83" fmla="*/ 66 h 1409"/>
                <a:gd name="T84" fmla="*/ 40 w 223"/>
                <a:gd name="T85" fmla="*/ 19 h 1409"/>
                <a:gd name="T86" fmla="*/ 53 w 223"/>
                <a:gd name="T87" fmla="*/ 63 h 1409"/>
                <a:gd name="T88" fmla="*/ 66 w 223"/>
                <a:gd name="T89" fmla="*/ 56 h 140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23" h="1409">
                  <a:moveTo>
                    <a:pt x="135" y="1361"/>
                  </a:moveTo>
                  <a:lnTo>
                    <a:pt x="135" y="1313"/>
                  </a:lnTo>
                  <a:lnTo>
                    <a:pt x="87" y="1313"/>
                  </a:lnTo>
                  <a:lnTo>
                    <a:pt x="87" y="1361"/>
                  </a:lnTo>
                  <a:lnTo>
                    <a:pt x="135" y="1361"/>
                  </a:lnTo>
                  <a:close/>
                  <a:moveTo>
                    <a:pt x="135" y="1265"/>
                  </a:moveTo>
                  <a:lnTo>
                    <a:pt x="135" y="1217"/>
                  </a:lnTo>
                  <a:lnTo>
                    <a:pt x="87" y="1217"/>
                  </a:lnTo>
                  <a:lnTo>
                    <a:pt x="87" y="1265"/>
                  </a:lnTo>
                  <a:lnTo>
                    <a:pt x="135" y="1265"/>
                  </a:lnTo>
                  <a:close/>
                  <a:moveTo>
                    <a:pt x="135" y="1169"/>
                  </a:moveTo>
                  <a:lnTo>
                    <a:pt x="135" y="1121"/>
                  </a:lnTo>
                  <a:lnTo>
                    <a:pt x="87" y="1121"/>
                  </a:lnTo>
                  <a:lnTo>
                    <a:pt x="87" y="1169"/>
                  </a:lnTo>
                  <a:lnTo>
                    <a:pt x="135" y="1169"/>
                  </a:lnTo>
                  <a:close/>
                  <a:moveTo>
                    <a:pt x="135" y="1073"/>
                  </a:moveTo>
                  <a:lnTo>
                    <a:pt x="135" y="1025"/>
                  </a:lnTo>
                  <a:lnTo>
                    <a:pt x="87" y="1025"/>
                  </a:lnTo>
                  <a:lnTo>
                    <a:pt x="87" y="1073"/>
                  </a:lnTo>
                  <a:lnTo>
                    <a:pt x="135" y="1073"/>
                  </a:lnTo>
                  <a:close/>
                  <a:moveTo>
                    <a:pt x="135" y="977"/>
                  </a:moveTo>
                  <a:lnTo>
                    <a:pt x="135" y="929"/>
                  </a:lnTo>
                  <a:lnTo>
                    <a:pt x="87" y="929"/>
                  </a:lnTo>
                  <a:lnTo>
                    <a:pt x="87" y="977"/>
                  </a:lnTo>
                  <a:lnTo>
                    <a:pt x="135" y="977"/>
                  </a:lnTo>
                  <a:close/>
                  <a:moveTo>
                    <a:pt x="135" y="881"/>
                  </a:moveTo>
                  <a:lnTo>
                    <a:pt x="135" y="833"/>
                  </a:lnTo>
                  <a:lnTo>
                    <a:pt x="87" y="833"/>
                  </a:lnTo>
                  <a:lnTo>
                    <a:pt x="87" y="881"/>
                  </a:lnTo>
                  <a:lnTo>
                    <a:pt x="135" y="881"/>
                  </a:lnTo>
                  <a:close/>
                  <a:moveTo>
                    <a:pt x="135" y="785"/>
                  </a:moveTo>
                  <a:lnTo>
                    <a:pt x="135" y="737"/>
                  </a:lnTo>
                  <a:lnTo>
                    <a:pt x="87" y="737"/>
                  </a:lnTo>
                  <a:lnTo>
                    <a:pt x="87" y="785"/>
                  </a:lnTo>
                  <a:lnTo>
                    <a:pt x="135" y="785"/>
                  </a:lnTo>
                  <a:close/>
                  <a:moveTo>
                    <a:pt x="135" y="689"/>
                  </a:moveTo>
                  <a:lnTo>
                    <a:pt x="135" y="641"/>
                  </a:lnTo>
                  <a:lnTo>
                    <a:pt x="87" y="641"/>
                  </a:lnTo>
                  <a:lnTo>
                    <a:pt x="87" y="689"/>
                  </a:lnTo>
                  <a:lnTo>
                    <a:pt x="135" y="689"/>
                  </a:lnTo>
                  <a:close/>
                  <a:moveTo>
                    <a:pt x="135" y="593"/>
                  </a:moveTo>
                  <a:lnTo>
                    <a:pt x="135" y="545"/>
                  </a:lnTo>
                  <a:lnTo>
                    <a:pt x="87" y="545"/>
                  </a:lnTo>
                  <a:lnTo>
                    <a:pt x="87" y="593"/>
                  </a:lnTo>
                  <a:lnTo>
                    <a:pt x="135" y="593"/>
                  </a:lnTo>
                  <a:close/>
                  <a:moveTo>
                    <a:pt x="135" y="497"/>
                  </a:moveTo>
                  <a:lnTo>
                    <a:pt x="135" y="449"/>
                  </a:lnTo>
                  <a:lnTo>
                    <a:pt x="87" y="449"/>
                  </a:lnTo>
                  <a:lnTo>
                    <a:pt x="87" y="497"/>
                  </a:lnTo>
                  <a:lnTo>
                    <a:pt x="135" y="497"/>
                  </a:lnTo>
                  <a:close/>
                  <a:moveTo>
                    <a:pt x="135" y="401"/>
                  </a:moveTo>
                  <a:lnTo>
                    <a:pt x="135" y="353"/>
                  </a:lnTo>
                  <a:lnTo>
                    <a:pt x="87" y="353"/>
                  </a:lnTo>
                  <a:lnTo>
                    <a:pt x="87" y="401"/>
                  </a:lnTo>
                  <a:lnTo>
                    <a:pt x="135" y="401"/>
                  </a:lnTo>
                  <a:close/>
                  <a:moveTo>
                    <a:pt x="135" y="305"/>
                  </a:moveTo>
                  <a:lnTo>
                    <a:pt x="135" y="257"/>
                  </a:lnTo>
                  <a:lnTo>
                    <a:pt x="87" y="257"/>
                  </a:lnTo>
                  <a:lnTo>
                    <a:pt x="87" y="305"/>
                  </a:lnTo>
                  <a:lnTo>
                    <a:pt x="135" y="305"/>
                  </a:lnTo>
                  <a:close/>
                  <a:moveTo>
                    <a:pt x="135" y="209"/>
                  </a:moveTo>
                  <a:lnTo>
                    <a:pt x="135" y="161"/>
                  </a:lnTo>
                  <a:lnTo>
                    <a:pt x="87" y="161"/>
                  </a:lnTo>
                  <a:lnTo>
                    <a:pt x="87" y="209"/>
                  </a:lnTo>
                  <a:lnTo>
                    <a:pt x="135" y="209"/>
                  </a:lnTo>
                  <a:close/>
                  <a:moveTo>
                    <a:pt x="135" y="113"/>
                  </a:moveTo>
                  <a:lnTo>
                    <a:pt x="135" y="65"/>
                  </a:lnTo>
                  <a:lnTo>
                    <a:pt x="87" y="65"/>
                  </a:lnTo>
                  <a:lnTo>
                    <a:pt x="87" y="113"/>
                  </a:lnTo>
                  <a:lnTo>
                    <a:pt x="135" y="113"/>
                  </a:lnTo>
                  <a:close/>
                  <a:moveTo>
                    <a:pt x="7" y="1229"/>
                  </a:moveTo>
                  <a:lnTo>
                    <a:pt x="111" y="1409"/>
                  </a:lnTo>
                  <a:lnTo>
                    <a:pt x="216" y="1229"/>
                  </a:lnTo>
                  <a:cubicBezTo>
                    <a:pt x="223" y="1218"/>
                    <a:pt x="219" y="1203"/>
                    <a:pt x="208" y="1196"/>
                  </a:cubicBezTo>
                  <a:cubicBezTo>
                    <a:pt x="196" y="1190"/>
                    <a:pt x="181" y="1193"/>
                    <a:pt x="175" y="1205"/>
                  </a:cubicBezTo>
                  <a:lnTo>
                    <a:pt x="91" y="1349"/>
                  </a:lnTo>
                  <a:lnTo>
                    <a:pt x="132" y="1349"/>
                  </a:lnTo>
                  <a:lnTo>
                    <a:pt x="48" y="1205"/>
                  </a:lnTo>
                  <a:cubicBezTo>
                    <a:pt x="42" y="1193"/>
                    <a:pt x="27" y="1190"/>
                    <a:pt x="15" y="1196"/>
                  </a:cubicBezTo>
                  <a:cubicBezTo>
                    <a:pt x="4" y="1203"/>
                    <a:pt x="0" y="1218"/>
                    <a:pt x="7" y="1229"/>
                  </a:cubicBezTo>
                  <a:close/>
                  <a:moveTo>
                    <a:pt x="216" y="180"/>
                  </a:moveTo>
                  <a:lnTo>
                    <a:pt x="111" y="0"/>
                  </a:lnTo>
                  <a:lnTo>
                    <a:pt x="7" y="180"/>
                  </a:lnTo>
                  <a:cubicBezTo>
                    <a:pt x="0" y="191"/>
                    <a:pt x="4" y="206"/>
                    <a:pt x="15" y="213"/>
                  </a:cubicBezTo>
                  <a:cubicBezTo>
                    <a:pt x="27" y="219"/>
                    <a:pt x="42" y="216"/>
                    <a:pt x="48" y="204"/>
                  </a:cubicBezTo>
                  <a:lnTo>
                    <a:pt x="132" y="60"/>
                  </a:lnTo>
                  <a:lnTo>
                    <a:pt x="91" y="60"/>
                  </a:lnTo>
                  <a:lnTo>
                    <a:pt x="175" y="204"/>
                  </a:lnTo>
                  <a:cubicBezTo>
                    <a:pt x="181" y="216"/>
                    <a:pt x="196" y="219"/>
                    <a:pt x="208" y="213"/>
                  </a:cubicBezTo>
                  <a:cubicBezTo>
                    <a:pt x="219" y="206"/>
                    <a:pt x="223" y="191"/>
                    <a:pt x="216" y="180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72" name="Rectangle 80"/>
            <p:cNvSpPr>
              <a:spLocks noChangeArrowheads="1"/>
            </p:cNvSpPr>
            <p:nvPr/>
          </p:nvSpPr>
          <p:spPr bwMode="auto">
            <a:xfrm>
              <a:off x="3328" y="1655"/>
              <a:ext cx="5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会計情報、予約情報</a:t>
              </a:r>
              <a:endParaRPr lang="ja-JP" altLang="ja-JP"/>
            </a:p>
          </p:txBody>
        </p:sp>
        <p:sp>
          <p:nvSpPr>
            <p:cNvPr id="8273" name="Rectangle 81"/>
            <p:cNvSpPr>
              <a:spLocks noChangeArrowheads="1"/>
            </p:cNvSpPr>
            <p:nvPr/>
          </p:nvSpPr>
          <p:spPr bwMode="auto">
            <a:xfrm>
              <a:off x="3328" y="1728"/>
              <a:ext cx="5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患者情報、受付情報</a:t>
              </a:r>
              <a:endParaRPr lang="ja-JP" altLang="ja-JP"/>
            </a:p>
          </p:txBody>
        </p:sp>
        <p:sp>
          <p:nvSpPr>
            <p:cNvPr id="8274" name="Freeform 82"/>
            <p:cNvSpPr>
              <a:spLocks noEditPoints="1"/>
            </p:cNvSpPr>
            <p:nvPr/>
          </p:nvSpPr>
          <p:spPr bwMode="auto">
            <a:xfrm>
              <a:off x="4612" y="1072"/>
              <a:ext cx="69" cy="222"/>
            </a:xfrm>
            <a:custGeom>
              <a:avLst/>
              <a:gdLst>
                <a:gd name="T0" fmla="*/ 42 w 223"/>
                <a:gd name="T1" fmla="*/ 15 h 720"/>
                <a:gd name="T2" fmla="*/ 42 w 223"/>
                <a:gd name="T3" fmla="*/ 30 h 720"/>
                <a:gd name="T4" fmla="*/ 27 w 223"/>
                <a:gd name="T5" fmla="*/ 30 h 720"/>
                <a:gd name="T6" fmla="*/ 27 w 223"/>
                <a:gd name="T7" fmla="*/ 15 h 720"/>
                <a:gd name="T8" fmla="*/ 42 w 223"/>
                <a:gd name="T9" fmla="*/ 15 h 720"/>
                <a:gd name="T10" fmla="*/ 42 w 223"/>
                <a:gd name="T11" fmla="*/ 44 h 720"/>
                <a:gd name="T12" fmla="*/ 42 w 223"/>
                <a:gd name="T13" fmla="*/ 59 h 720"/>
                <a:gd name="T14" fmla="*/ 27 w 223"/>
                <a:gd name="T15" fmla="*/ 59 h 720"/>
                <a:gd name="T16" fmla="*/ 27 w 223"/>
                <a:gd name="T17" fmla="*/ 44 h 720"/>
                <a:gd name="T18" fmla="*/ 42 w 223"/>
                <a:gd name="T19" fmla="*/ 44 h 720"/>
                <a:gd name="T20" fmla="*/ 42 w 223"/>
                <a:gd name="T21" fmla="*/ 74 h 720"/>
                <a:gd name="T22" fmla="*/ 42 w 223"/>
                <a:gd name="T23" fmla="*/ 89 h 720"/>
                <a:gd name="T24" fmla="*/ 27 w 223"/>
                <a:gd name="T25" fmla="*/ 89 h 720"/>
                <a:gd name="T26" fmla="*/ 27 w 223"/>
                <a:gd name="T27" fmla="*/ 74 h 720"/>
                <a:gd name="T28" fmla="*/ 42 w 223"/>
                <a:gd name="T29" fmla="*/ 74 h 720"/>
                <a:gd name="T30" fmla="*/ 42 w 223"/>
                <a:gd name="T31" fmla="*/ 104 h 720"/>
                <a:gd name="T32" fmla="*/ 42 w 223"/>
                <a:gd name="T33" fmla="*/ 118 h 720"/>
                <a:gd name="T34" fmla="*/ 27 w 223"/>
                <a:gd name="T35" fmla="*/ 118 h 720"/>
                <a:gd name="T36" fmla="*/ 27 w 223"/>
                <a:gd name="T37" fmla="*/ 104 h 720"/>
                <a:gd name="T38" fmla="*/ 42 w 223"/>
                <a:gd name="T39" fmla="*/ 104 h 720"/>
                <a:gd name="T40" fmla="*/ 42 w 223"/>
                <a:gd name="T41" fmla="*/ 133 h 720"/>
                <a:gd name="T42" fmla="*/ 42 w 223"/>
                <a:gd name="T43" fmla="*/ 148 h 720"/>
                <a:gd name="T44" fmla="*/ 27 w 223"/>
                <a:gd name="T45" fmla="*/ 148 h 720"/>
                <a:gd name="T46" fmla="*/ 27 w 223"/>
                <a:gd name="T47" fmla="*/ 133 h 720"/>
                <a:gd name="T48" fmla="*/ 42 w 223"/>
                <a:gd name="T49" fmla="*/ 133 h 720"/>
                <a:gd name="T50" fmla="*/ 42 w 223"/>
                <a:gd name="T51" fmla="*/ 163 h 720"/>
                <a:gd name="T52" fmla="*/ 42 w 223"/>
                <a:gd name="T53" fmla="*/ 178 h 720"/>
                <a:gd name="T54" fmla="*/ 27 w 223"/>
                <a:gd name="T55" fmla="*/ 178 h 720"/>
                <a:gd name="T56" fmla="*/ 27 w 223"/>
                <a:gd name="T57" fmla="*/ 163 h 720"/>
                <a:gd name="T58" fmla="*/ 42 w 223"/>
                <a:gd name="T59" fmla="*/ 163 h 720"/>
                <a:gd name="T60" fmla="*/ 42 w 223"/>
                <a:gd name="T61" fmla="*/ 192 h 720"/>
                <a:gd name="T62" fmla="*/ 42 w 223"/>
                <a:gd name="T63" fmla="*/ 207 h 720"/>
                <a:gd name="T64" fmla="*/ 27 w 223"/>
                <a:gd name="T65" fmla="*/ 207 h 720"/>
                <a:gd name="T66" fmla="*/ 27 w 223"/>
                <a:gd name="T67" fmla="*/ 192 h 720"/>
                <a:gd name="T68" fmla="*/ 42 w 223"/>
                <a:gd name="T69" fmla="*/ 192 h 720"/>
                <a:gd name="T70" fmla="*/ 42 w 223"/>
                <a:gd name="T71" fmla="*/ 222 h 720"/>
                <a:gd name="T72" fmla="*/ 42 w 223"/>
                <a:gd name="T73" fmla="*/ 222 h 720"/>
                <a:gd name="T74" fmla="*/ 27 w 223"/>
                <a:gd name="T75" fmla="*/ 222 h 720"/>
                <a:gd name="T76" fmla="*/ 27 w 223"/>
                <a:gd name="T77" fmla="*/ 222 h 720"/>
                <a:gd name="T78" fmla="*/ 42 w 223"/>
                <a:gd name="T79" fmla="*/ 222 h 720"/>
                <a:gd name="T80" fmla="*/ 2 w 223"/>
                <a:gd name="T81" fmla="*/ 56 h 720"/>
                <a:gd name="T82" fmla="*/ 34 w 223"/>
                <a:gd name="T83" fmla="*/ 0 h 720"/>
                <a:gd name="T84" fmla="*/ 67 w 223"/>
                <a:gd name="T85" fmla="*/ 56 h 720"/>
                <a:gd name="T86" fmla="*/ 64 w 223"/>
                <a:gd name="T87" fmla="*/ 66 h 720"/>
                <a:gd name="T88" fmla="*/ 54 w 223"/>
                <a:gd name="T89" fmla="*/ 63 h 720"/>
                <a:gd name="T90" fmla="*/ 28 w 223"/>
                <a:gd name="T91" fmla="*/ 19 h 720"/>
                <a:gd name="T92" fmla="*/ 41 w 223"/>
                <a:gd name="T93" fmla="*/ 19 h 720"/>
                <a:gd name="T94" fmla="*/ 15 w 223"/>
                <a:gd name="T95" fmla="*/ 63 h 720"/>
                <a:gd name="T96" fmla="*/ 5 w 223"/>
                <a:gd name="T97" fmla="*/ 66 h 720"/>
                <a:gd name="T98" fmla="*/ 2 w 223"/>
                <a:gd name="T99" fmla="*/ 56 h 7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23" h="720">
                  <a:moveTo>
                    <a:pt x="135" y="48"/>
                  </a:moveTo>
                  <a:lnTo>
                    <a:pt x="135" y="96"/>
                  </a:lnTo>
                  <a:lnTo>
                    <a:pt x="87" y="96"/>
                  </a:lnTo>
                  <a:lnTo>
                    <a:pt x="87" y="48"/>
                  </a:lnTo>
                  <a:lnTo>
                    <a:pt x="135" y="48"/>
                  </a:lnTo>
                  <a:close/>
                  <a:moveTo>
                    <a:pt x="135" y="144"/>
                  </a:moveTo>
                  <a:lnTo>
                    <a:pt x="135" y="192"/>
                  </a:lnTo>
                  <a:lnTo>
                    <a:pt x="87" y="192"/>
                  </a:lnTo>
                  <a:lnTo>
                    <a:pt x="87" y="144"/>
                  </a:lnTo>
                  <a:lnTo>
                    <a:pt x="135" y="144"/>
                  </a:lnTo>
                  <a:close/>
                  <a:moveTo>
                    <a:pt x="135" y="240"/>
                  </a:moveTo>
                  <a:lnTo>
                    <a:pt x="135" y="288"/>
                  </a:lnTo>
                  <a:lnTo>
                    <a:pt x="87" y="288"/>
                  </a:lnTo>
                  <a:lnTo>
                    <a:pt x="87" y="240"/>
                  </a:lnTo>
                  <a:lnTo>
                    <a:pt x="135" y="240"/>
                  </a:lnTo>
                  <a:close/>
                  <a:moveTo>
                    <a:pt x="135" y="336"/>
                  </a:moveTo>
                  <a:lnTo>
                    <a:pt x="135" y="384"/>
                  </a:lnTo>
                  <a:lnTo>
                    <a:pt x="87" y="384"/>
                  </a:lnTo>
                  <a:lnTo>
                    <a:pt x="87" y="336"/>
                  </a:lnTo>
                  <a:lnTo>
                    <a:pt x="135" y="336"/>
                  </a:lnTo>
                  <a:close/>
                  <a:moveTo>
                    <a:pt x="135" y="432"/>
                  </a:moveTo>
                  <a:lnTo>
                    <a:pt x="135" y="480"/>
                  </a:lnTo>
                  <a:lnTo>
                    <a:pt x="87" y="480"/>
                  </a:lnTo>
                  <a:lnTo>
                    <a:pt x="87" y="432"/>
                  </a:lnTo>
                  <a:lnTo>
                    <a:pt x="135" y="432"/>
                  </a:lnTo>
                  <a:close/>
                  <a:moveTo>
                    <a:pt x="135" y="528"/>
                  </a:moveTo>
                  <a:lnTo>
                    <a:pt x="135" y="576"/>
                  </a:lnTo>
                  <a:lnTo>
                    <a:pt x="87" y="576"/>
                  </a:lnTo>
                  <a:lnTo>
                    <a:pt x="87" y="528"/>
                  </a:lnTo>
                  <a:lnTo>
                    <a:pt x="135" y="528"/>
                  </a:lnTo>
                  <a:close/>
                  <a:moveTo>
                    <a:pt x="135" y="624"/>
                  </a:moveTo>
                  <a:lnTo>
                    <a:pt x="135" y="672"/>
                  </a:lnTo>
                  <a:lnTo>
                    <a:pt x="87" y="672"/>
                  </a:lnTo>
                  <a:lnTo>
                    <a:pt x="87" y="624"/>
                  </a:lnTo>
                  <a:lnTo>
                    <a:pt x="135" y="624"/>
                  </a:lnTo>
                  <a:close/>
                  <a:moveTo>
                    <a:pt x="135" y="720"/>
                  </a:moveTo>
                  <a:lnTo>
                    <a:pt x="135" y="720"/>
                  </a:lnTo>
                  <a:lnTo>
                    <a:pt x="87" y="720"/>
                  </a:lnTo>
                  <a:lnTo>
                    <a:pt x="135" y="720"/>
                  </a:lnTo>
                  <a:close/>
                  <a:moveTo>
                    <a:pt x="7" y="180"/>
                  </a:moveTo>
                  <a:lnTo>
                    <a:pt x="111" y="0"/>
                  </a:lnTo>
                  <a:lnTo>
                    <a:pt x="216" y="180"/>
                  </a:lnTo>
                  <a:cubicBezTo>
                    <a:pt x="223" y="191"/>
                    <a:pt x="219" y="206"/>
                    <a:pt x="208" y="213"/>
                  </a:cubicBezTo>
                  <a:cubicBezTo>
                    <a:pt x="196" y="219"/>
                    <a:pt x="181" y="216"/>
                    <a:pt x="175" y="204"/>
                  </a:cubicBezTo>
                  <a:lnTo>
                    <a:pt x="91" y="60"/>
                  </a:lnTo>
                  <a:lnTo>
                    <a:pt x="132" y="60"/>
                  </a:lnTo>
                  <a:lnTo>
                    <a:pt x="48" y="204"/>
                  </a:lnTo>
                  <a:cubicBezTo>
                    <a:pt x="42" y="216"/>
                    <a:pt x="27" y="219"/>
                    <a:pt x="15" y="213"/>
                  </a:cubicBezTo>
                  <a:cubicBezTo>
                    <a:pt x="4" y="206"/>
                    <a:pt x="0" y="191"/>
                    <a:pt x="7" y="180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75" name="Freeform 83"/>
            <p:cNvSpPr>
              <a:spLocks noEditPoints="1"/>
            </p:cNvSpPr>
            <p:nvPr/>
          </p:nvSpPr>
          <p:spPr bwMode="auto">
            <a:xfrm>
              <a:off x="4074" y="1287"/>
              <a:ext cx="577" cy="15"/>
            </a:xfrm>
            <a:custGeom>
              <a:avLst/>
              <a:gdLst>
                <a:gd name="T0" fmla="*/ 562 w 577"/>
                <a:gd name="T1" fmla="*/ 15 h 15"/>
                <a:gd name="T2" fmla="*/ 577 w 577"/>
                <a:gd name="T3" fmla="*/ 0 h 15"/>
                <a:gd name="T4" fmla="*/ 548 w 577"/>
                <a:gd name="T5" fmla="*/ 15 h 15"/>
                <a:gd name="T6" fmla="*/ 533 w 577"/>
                <a:gd name="T7" fmla="*/ 0 h 15"/>
                <a:gd name="T8" fmla="*/ 548 w 577"/>
                <a:gd name="T9" fmla="*/ 15 h 15"/>
                <a:gd name="T10" fmla="*/ 503 w 577"/>
                <a:gd name="T11" fmla="*/ 15 h 15"/>
                <a:gd name="T12" fmla="*/ 518 w 577"/>
                <a:gd name="T13" fmla="*/ 0 h 15"/>
                <a:gd name="T14" fmla="*/ 488 w 577"/>
                <a:gd name="T15" fmla="*/ 15 h 15"/>
                <a:gd name="T16" fmla="*/ 474 w 577"/>
                <a:gd name="T17" fmla="*/ 0 h 15"/>
                <a:gd name="T18" fmla="*/ 488 w 577"/>
                <a:gd name="T19" fmla="*/ 15 h 15"/>
                <a:gd name="T20" fmla="*/ 444 w 577"/>
                <a:gd name="T21" fmla="*/ 15 h 15"/>
                <a:gd name="T22" fmla="*/ 459 w 577"/>
                <a:gd name="T23" fmla="*/ 0 h 15"/>
                <a:gd name="T24" fmla="*/ 429 w 577"/>
                <a:gd name="T25" fmla="*/ 15 h 15"/>
                <a:gd name="T26" fmla="*/ 414 w 577"/>
                <a:gd name="T27" fmla="*/ 0 h 15"/>
                <a:gd name="T28" fmla="*/ 429 w 577"/>
                <a:gd name="T29" fmla="*/ 15 h 15"/>
                <a:gd name="T30" fmla="*/ 385 w 577"/>
                <a:gd name="T31" fmla="*/ 15 h 15"/>
                <a:gd name="T32" fmla="*/ 400 w 577"/>
                <a:gd name="T33" fmla="*/ 0 h 15"/>
                <a:gd name="T34" fmla="*/ 370 w 577"/>
                <a:gd name="T35" fmla="*/ 15 h 15"/>
                <a:gd name="T36" fmla="*/ 355 w 577"/>
                <a:gd name="T37" fmla="*/ 0 h 15"/>
                <a:gd name="T38" fmla="*/ 370 w 577"/>
                <a:gd name="T39" fmla="*/ 15 h 15"/>
                <a:gd name="T40" fmla="*/ 326 w 577"/>
                <a:gd name="T41" fmla="*/ 15 h 15"/>
                <a:gd name="T42" fmla="*/ 340 w 577"/>
                <a:gd name="T43" fmla="*/ 0 h 15"/>
                <a:gd name="T44" fmla="*/ 311 w 577"/>
                <a:gd name="T45" fmla="*/ 15 h 15"/>
                <a:gd name="T46" fmla="*/ 296 w 577"/>
                <a:gd name="T47" fmla="*/ 0 h 15"/>
                <a:gd name="T48" fmla="*/ 311 w 577"/>
                <a:gd name="T49" fmla="*/ 15 h 15"/>
                <a:gd name="T50" fmla="*/ 266 w 577"/>
                <a:gd name="T51" fmla="*/ 15 h 15"/>
                <a:gd name="T52" fmla="*/ 281 w 577"/>
                <a:gd name="T53" fmla="*/ 0 h 15"/>
                <a:gd name="T54" fmla="*/ 252 w 577"/>
                <a:gd name="T55" fmla="*/ 15 h 15"/>
                <a:gd name="T56" fmla="*/ 237 w 577"/>
                <a:gd name="T57" fmla="*/ 0 h 15"/>
                <a:gd name="T58" fmla="*/ 252 w 577"/>
                <a:gd name="T59" fmla="*/ 15 h 15"/>
                <a:gd name="T60" fmla="*/ 207 w 577"/>
                <a:gd name="T61" fmla="*/ 15 h 15"/>
                <a:gd name="T62" fmla="*/ 222 w 577"/>
                <a:gd name="T63" fmla="*/ 0 h 15"/>
                <a:gd name="T64" fmla="*/ 192 w 577"/>
                <a:gd name="T65" fmla="*/ 15 h 15"/>
                <a:gd name="T66" fmla="*/ 178 w 577"/>
                <a:gd name="T67" fmla="*/ 0 h 15"/>
                <a:gd name="T68" fmla="*/ 192 w 577"/>
                <a:gd name="T69" fmla="*/ 15 h 15"/>
                <a:gd name="T70" fmla="*/ 148 w 577"/>
                <a:gd name="T71" fmla="*/ 15 h 15"/>
                <a:gd name="T72" fmla="*/ 163 w 577"/>
                <a:gd name="T73" fmla="*/ 0 h 15"/>
                <a:gd name="T74" fmla="*/ 133 w 577"/>
                <a:gd name="T75" fmla="*/ 15 h 15"/>
                <a:gd name="T76" fmla="*/ 118 w 577"/>
                <a:gd name="T77" fmla="*/ 0 h 15"/>
                <a:gd name="T78" fmla="*/ 133 w 577"/>
                <a:gd name="T79" fmla="*/ 15 h 15"/>
                <a:gd name="T80" fmla="*/ 89 w 577"/>
                <a:gd name="T81" fmla="*/ 15 h 15"/>
                <a:gd name="T82" fmla="*/ 104 w 577"/>
                <a:gd name="T83" fmla="*/ 0 h 15"/>
                <a:gd name="T84" fmla="*/ 74 w 577"/>
                <a:gd name="T85" fmla="*/ 15 h 15"/>
                <a:gd name="T86" fmla="*/ 59 w 577"/>
                <a:gd name="T87" fmla="*/ 0 h 15"/>
                <a:gd name="T88" fmla="*/ 74 w 577"/>
                <a:gd name="T89" fmla="*/ 15 h 15"/>
                <a:gd name="T90" fmla="*/ 30 w 577"/>
                <a:gd name="T91" fmla="*/ 15 h 15"/>
                <a:gd name="T92" fmla="*/ 44 w 577"/>
                <a:gd name="T93" fmla="*/ 0 h 15"/>
                <a:gd name="T94" fmla="*/ 15 w 577"/>
                <a:gd name="T95" fmla="*/ 15 h 15"/>
                <a:gd name="T96" fmla="*/ 0 w 577"/>
                <a:gd name="T97" fmla="*/ 0 h 15"/>
                <a:gd name="T98" fmla="*/ 15 w 577"/>
                <a:gd name="T99" fmla="*/ 15 h 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77" h="15">
                  <a:moveTo>
                    <a:pt x="577" y="15"/>
                  </a:moveTo>
                  <a:lnTo>
                    <a:pt x="562" y="15"/>
                  </a:lnTo>
                  <a:lnTo>
                    <a:pt x="562" y="0"/>
                  </a:lnTo>
                  <a:lnTo>
                    <a:pt x="577" y="0"/>
                  </a:lnTo>
                  <a:lnTo>
                    <a:pt x="577" y="15"/>
                  </a:lnTo>
                  <a:close/>
                  <a:moveTo>
                    <a:pt x="548" y="15"/>
                  </a:moveTo>
                  <a:lnTo>
                    <a:pt x="533" y="15"/>
                  </a:lnTo>
                  <a:lnTo>
                    <a:pt x="533" y="0"/>
                  </a:lnTo>
                  <a:lnTo>
                    <a:pt x="548" y="0"/>
                  </a:lnTo>
                  <a:lnTo>
                    <a:pt x="548" y="15"/>
                  </a:lnTo>
                  <a:close/>
                  <a:moveTo>
                    <a:pt x="518" y="15"/>
                  </a:moveTo>
                  <a:lnTo>
                    <a:pt x="503" y="15"/>
                  </a:lnTo>
                  <a:lnTo>
                    <a:pt x="503" y="0"/>
                  </a:lnTo>
                  <a:lnTo>
                    <a:pt x="518" y="0"/>
                  </a:lnTo>
                  <a:lnTo>
                    <a:pt x="518" y="15"/>
                  </a:lnTo>
                  <a:close/>
                  <a:moveTo>
                    <a:pt x="488" y="15"/>
                  </a:moveTo>
                  <a:lnTo>
                    <a:pt x="474" y="15"/>
                  </a:lnTo>
                  <a:lnTo>
                    <a:pt x="474" y="0"/>
                  </a:lnTo>
                  <a:lnTo>
                    <a:pt x="488" y="0"/>
                  </a:lnTo>
                  <a:lnTo>
                    <a:pt x="488" y="15"/>
                  </a:lnTo>
                  <a:close/>
                  <a:moveTo>
                    <a:pt x="459" y="15"/>
                  </a:moveTo>
                  <a:lnTo>
                    <a:pt x="444" y="15"/>
                  </a:lnTo>
                  <a:lnTo>
                    <a:pt x="444" y="0"/>
                  </a:lnTo>
                  <a:lnTo>
                    <a:pt x="459" y="0"/>
                  </a:lnTo>
                  <a:lnTo>
                    <a:pt x="459" y="15"/>
                  </a:lnTo>
                  <a:close/>
                  <a:moveTo>
                    <a:pt x="429" y="15"/>
                  </a:moveTo>
                  <a:lnTo>
                    <a:pt x="414" y="15"/>
                  </a:lnTo>
                  <a:lnTo>
                    <a:pt x="414" y="0"/>
                  </a:lnTo>
                  <a:lnTo>
                    <a:pt x="429" y="0"/>
                  </a:lnTo>
                  <a:lnTo>
                    <a:pt x="429" y="15"/>
                  </a:lnTo>
                  <a:close/>
                  <a:moveTo>
                    <a:pt x="400" y="15"/>
                  </a:moveTo>
                  <a:lnTo>
                    <a:pt x="385" y="15"/>
                  </a:lnTo>
                  <a:lnTo>
                    <a:pt x="385" y="0"/>
                  </a:lnTo>
                  <a:lnTo>
                    <a:pt x="400" y="0"/>
                  </a:lnTo>
                  <a:lnTo>
                    <a:pt x="400" y="15"/>
                  </a:lnTo>
                  <a:close/>
                  <a:moveTo>
                    <a:pt x="370" y="15"/>
                  </a:moveTo>
                  <a:lnTo>
                    <a:pt x="355" y="15"/>
                  </a:lnTo>
                  <a:lnTo>
                    <a:pt x="355" y="0"/>
                  </a:lnTo>
                  <a:lnTo>
                    <a:pt x="370" y="0"/>
                  </a:lnTo>
                  <a:lnTo>
                    <a:pt x="370" y="15"/>
                  </a:lnTo>
                  <a:close/>
                  <a:moveTo>
                    <a:pt x="340" y="15"/>
                  </a:moveTo>
                  <a:lnTo>
                    <a:pt x="326" y="15"/>
                  </a:lnTo>
                  <a:lnTo>
                    <a:pt x="326" y="0"/>
                  </a:lnTo>
                  <a:lnTo>
                    <a:pt x="340" y="0"/>
                  </a:lnTo>
                  <a:lnTo>
                    <a:pt x="340" y="15"/>
                  </a:lnTo>
                  <a:close/>
                  <a:moveTo>
                    <a:pt x="311" y="15"/>
                  </a:moveTo>
                  <a:lnTo>
                    <a:pt x="296" y="15"/>
                  </a:lnTo>
                  <a:lnTo>
                    <a:pt x="296" y="0"/>
                  </a:lnTo>
                  <a:lnTo>
                    <a:pt x="311" y="0"/>
                  </a:lnTo>
                  <a:lnTo>
                    <a:pt x="311" y="15"/>
                  </a:lnTo>
                  <a:close/>
                  <a:moveTo>
                    <a:pt x="281" y="15"/>
                  </a:moveTo>
                  <a:lnTo>
                    <a:pt x="266" y="15"/>
                  </a:lnTo>
                  <a:lnTo>
                    <a:pt x="266" y="0"/>
                  </a:lnTo>
                  <a:lnTo>
                    <a:pt x="281" y="0"/>
                  </a:lnTo>
                  <a:lnTo>
                    <a:pt x="281" y="15"/>
                  </a:lnTo>
                  <a:close/>
                  <a:moveTo>
                    <a:pt x="252" y="15"/>
                  </a:moveTo>
                  <a:lnTo>
                    <a:pt x="237" y="15"/>
                  </a:lnTo>
                  <a:lnTo>
                    <a:pt x="237" y="0"/>
                  </a:lnTo>
                  <a:lnTo>
                    <a:pt x="252" y="0"/>
                  </a:lnTo>
                  <a:lnTo>
                    <a:pt x="252" y="15"/>
                  </a:lnTo>
                  <a:close/>
                  <a:moveTo>
                    <a:pt x="222" y="15"/>
                  </a:moveTo>
                  <a:lnTo>
                    <a:pt x="207" y="15"/>
                  </a:lnTo>
                  <a:lnTo>
                    <a:pt x="207" y="0"/>
                  </a:lnTo>
                  <a:lnTo>
                    <a:pt x="222" y="0"/>
                  </a:lnTo>
                  <a:lnTo>
                    <a:pt x="222" y="15"/>
                  </a:lnTo>
                  <a:close/>
                  <a:moveTo>
                    <a:pt x="192" y="15"/>
                  </a:moveTo>
                  <a:lnTo>
                    <a:pt x="178" y="15"/>
                  </a:lnTo>
                  <a:lnTo>
                    <a:pt x="178" y="0"/>
                  </a:lnTo>
                  <a:lnTo>
                    <a:pt x="192" y="0"/>
                  </a:lnTo>
                  <a:lnTo>
                    <a:pt x="192" y="15"/>
                  </a:lnTo>
                  <a:close/>
                  <a:moveTo>
                    <a:pt x="163" y="15"/>
                  </a:moveTo>
                  <a:lnTo>
                    <a:pt x="148" y="15"/>
                  </a:lnTo>
                  <a:lnTo>
                    <a:pt x="148" y="0"/>
                  </a:lnTo>
                  <a:lnTo>
                    <a:pt x="163" y="0"/>
                  </a:lnTo>
                  <a:lnTo>
                    <a:pt x="163" y="15"/>
                  </a:lnTo>
                  <a:close/>
                  <a:moveTo>
                    <a:pt x="133" y="15"/>
                  </a:moveTo>
                  <a:lnTo>
                    <a:pt x="118" y="15"/>
                  </a:lnTo>
                  <a:lnTo>
                    <a:pt x="118" y="0"/>
                  </a:lnTo>
                  <a:lnTo>
                    <a:pt x="133" y="0"/>
                  </a:lnTo>
                  <a:lnTo>
                    <a:pt x="133" y="15"/>
                  </a:lnTo>
                  <a:close/>
                  <a:moveTo>
                    <a:pt x="104" y="15"/>
                  </a:moveTo>
                  <a:lnTo>
                    <a:pt x="89" y="15"/>
                  </a:lnTo>
                  <a:lnTo>
                    <a:pt x="89" y="0"/>
                  </a:lnTo>
                  <a:lnTo>
                    <a:pt x="104" y="0"/>
                  </a:lnTo>
                  <a:lnTo>
                    <a:pt x="104" y="15"/>
                  </a:lnTo>
                  <a:close/>
                  <a:moveTo>
                    <a:pt x="74" y="15"/>
                  </a:moveTo>
                  <a:lnTo>
                    <a:pt x="59" y="15"/>
                  </a:lnTo>
                  <a:lnTo>
                    <a:pt x="59" y="0"/>
                  </a:lnTo>
                  <a:lnTo>
                    <a:pt x="74" y="0"/>
                  </a:lnTo>
                  <a:lnTo>
                    <a:pt x="74" y="15"/>
                  </a:lnTo>
                  <a:close/>
                  <a:moveTo>
                    <a:pt x="44" y="15"/>
                  </a:moveTo>
                  <a:lnTo>
                    <a:pt x="30" y="15"/>
                  </a:lnTo>
                  <a:lnTo>
                    <a:pt x="30" y="0"/>
                  </a:lnTo>
                  <a:lnTo>
                    <a:pt x="44" y="0"/>
                  </a:lnTo>
                  <a:lnTo>
                    <a:pt x="44" y="15"/>
                  </a:lnTo>
                  <a:close/>
                  <a:moveTo>
                    <a:pt x="15" y="15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76" name="Freeform 84"/>
            <p:cNvSpPr>
              <a:spLocks noEditPoints="1"/>
            </p:cNvSpPr>
            <p:nvPr/>
          </p:nvSpPr>
          <p:spPr bwMode="auto">
            <a:xfrm>
              <a:off x="3013" y="1339"/>
              <a:ext cx="69" cy="623"/>
            </a:xfrm>
            <a:custGeom>
              <a:avLst/>
              <a:gdLst>
                <a:gd name="T0" fmla="*/ 42 w 223"/>
                <a:gd name="T1" fmla="*/ 593 h 2016"/>
                <a:gd name="T2" fmla="*/ 27 w 223"/>
                <a:gd name="T3" fmla="*/ 608 h 2016"/>
                <a:gd name="T4" fmla="*/ 42 w 223"/>
                <a:gd name="T5" fmla="*/ 579 h 2016"/>
                <a:gd name="T6" fmla="*/ 27 w 223"/>
                <a:gd name="T7" fmla="*/ 564 h 2016"/>
                <a:gd name="T8" fmla="*/ 42 w 223"/>
                <a:gd name="T9" fmla="*/ 579 h 2016"/>
                <a:gd name="T10" fmla="*/ 42 w 223"/>
                <a:gd name="T11" fmla="*/ 534 h 2016"/>
                <a:gd name="T12" fmla="*/ 27 w 223"/>
                <a:gd name="T13" fmla="*/ 549 h 2016"/>
                <a:gd name="T14" fmla="*/ 42 w 223"/>
                <a:gd name="T15" fmla="*/ 519 h 2016"/>
                <a:gd name="T16" fmla="*/ 27 w 223"/>
                <a:gd name="T17" fmla="*/ 504 h 2016"/>
                <a:gd name="T18" fmla="*/ 42 w 223"/>
                <a:gd name="T19" fmla="*/ 519 h 2016"/>
                <a:gd name="T20" fmla="*/ 42 w 223"/>
                <a:gd name="T21" fmla="*/ 475 h 2016"/>
                <a:gd name="T22" fmla="*/ 27 w 223"/>
                <a:gd name="T23" fmla="*/ 490 h 2016"/>
                <a:gd name="T24" fmla="*/ 42 w 223"/>
                <a:gd name="T25" fmla="*/ 460 h 2016"/>
                <a:gd name="T26" fmla="*/ 27 w 223"/>
                <a:gd name="T27" fmla="*/ 445 h 2016"/>
                <a:gd name="T28" fmla="*/ 42 w 223"/>
                <a:gd name="T29" fmla="*/ 460 h 2016"/>
                <a:gd name="T30" fmla="*/ 42 w 223"/>
                <a:gd name="T31" fmla="*/ 415 h 2016"/>
                <a:gd name="T32" fmla="*/ 27 w 223"/>
                <a:gd name="T33" fmla="*/ 430 h 2016"/>
                <a:gd name="T34" fmla="*/ 42 w 223"/>
                <a:gd name="T35" fmla="*/ 401 h 2016"/>
                <a:gd name="T36" fmla="*/ 27 w 223"/>
                <a:gd name="T37" fmla="*/ 386 h 2016"/>
                <a:gd name="T38" fmla="*/ 42 w 223"/>
                <a:gd name="T39" fmla="*/ 401 h 2016"/>
                <a:gd name="T40" fmla="*/ 42 w 223"/>
                <a:gd name="T41" fmla="*/ 356 h 2016"/>
                <a:gd name="T42" fmla="*/ 27 w 223"/>
                <a:gd name="T43" fmla="*/ 371 h 2016"/>
                <a:gd name="T44" fmla="*/ 42 w 223"/>
                <a:gd name="T45" fmla="*/ 341 h 2016"/>
                <a:gd name="T46" fmla="*/ 27 w 223"/>
                <a:gd name="T47" fmla="*/ 326 h 2016"/>
                <a:gd name="T48" fmla="*/ 42 w 223"/>
                <a:gd name="T49" fmla="*/ 341 h 2016"/>
                <a:gd name="T50" fmla="*/ 42 w 223"/>
                <a:gd name="T51" fmla="*/ 297 h 2016"/>
                <a:gd name="T52" fmla="*/ 27 w 223"/>
                <a:gd name="T53" fmla="*/ 312 h 2016"/>
                <a:gd name="T54" fmla="*/ 42 w 223"/>
                <a:gd name="T55" fmla="*/ 282 h 2016"/>
                <a:gd name="T56" fmla="*/ 27 w 223"/>
                <a:gd name="T57" fmla="*/ 267 h 2016"/>
                <a:gd name="T58" fmla="*/ 42 w 223"/>
                <a:gd name="T59" fmla="*/ 282 h 2016"/>
                <a:gd name="T60" fmla="*/ 42 w 223"/>
                <a:gd name="T61" fmla="*/ 237 h 2016"/>
                <a:gd name="T62" fmla="*/ 27 w 223"/>
                <a:gd name="T63" fmla="*/ 252 h 2016"/>
                <a:gd name="T64" fmla="*/ 42 w 223"/>
                <a:gd name="T65" fmla="*/ 223 h 2016"/>
                <a:gd name="T66" fmla="*/ 27 w 223"/>
                <a:gd name="T67" fmla="*/ 208 h 2016"/>
                <a:gd name="T68" fmla="*/ 42 w 223"/>
                <a:gd name="T69" fmla="*/ 223 h 2016"/>
                <a:gd name="T70" fmla="*/ 42 w 223"/>
                <a:gd name="T71" fmla="*/ 178 h 2016"/>
                <a:gd name="T72" fmla="*/ 27 w 223"/>
                <a:gd name="T73" fmla="*/ 193 h 2016"/>
                <a:gd name="T74" fmla="*/ 42 w 223"/>
                <a:gd name="T75" fmla="*/ 163 h 2016"/>
                <a:gd name="T76" fmla="*/ 27 w 223"/>
                <a:gd name="T77" fmla="*/ 148 h 2016"/>
                <a:gd name="T78" fmla="*/ 42 w 223"/>
                <a:gd name="T79" fmla="*/ 163 h 2016"/>
                <a:gd name="T80" fmla="*/ 42 w 223"/>
                <a:gd name="T81" fmla="*/ 119 h 2016"/>
                <a:gd name="T82" fmla="*/ 27 w 223"/>
                <a:gd name="T83" fmla="*/ 134 h 2016"/>
                <a:gd name="T84" fmla="*/ 42 w 223"/>
                <a:gd name="T85" fmla="*/ 104 h 2016"/>
                <a:gd name="T86" fmla="*/ 27 w 223"/>
                <a:gd name="T87" fmla="*/ 89 h 2016"/>
                <a:gd name="T88" fmla="*/ 42 w 223"/>
                <a:gd name="T89" fmla="*/ 104 h 2016"/>
                <a:gd name="T90" fmla="*/ 42 w 223"/>
                <a:gd name="T91" fmla="*/ 59 h 2016"/>
                <a:gd name="T92" fmla="*/ 27 w 223"/>
                <a:gd name="T93" fmla="*/ 74 h 2016"/>
                <a:gd name="T94" fmla="*/ 42 w 223"/>
                <a:gd name="T95" fmla="*/ 45 h 2016"/>
                <a:gd name="T96" fmla="*/ 27 w 223"/>
                <a:gd name="T97" fmla="*/ 30 h 2016"/>
                <a:gd name="T98" fmla="*/ 42 w 223"/>
                <a:gd name="T99" fmla="*/ 45 h 2016"/>
                <a:gd name="T100" fmla="*/ 42 w 223"/>
                <a:gd name="T101" fmla="*/ 0 h 2016"/>
                <a:gd name="T102" fmla="*/ 27 w 223"/>
                <a:gd name="T103" fmla="*/ 15 h 2016"/>
                <a:gd name="T104" fmla="*/ 2 w 223"/>
                <a:gd name="T105" fmla="*/ 567 h 2016"/>
                <a:gd name="T106" fmla="*/ 67 w 223"/>
                <a:gd name="T107" fmla="*/ 567 h 2016"/>
                <a:gd name="T108" fmla="*/ 54 w 223"/>
                <a:gd name="T109" fmla="*/ 560 h 2016"/>
                <a:gd name="T110" fmla="*/ 41 w 223"/>
                <a:gd name="T111" fmla="*/ 604 h 2016"/>
                <a:gd name="T112" fmla="*/ 5 w 223"/>
                <a:gd name="T113" fmla="*/ 557 h 20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23" h="2016">
                  <a:moveTo>
                    <a:pt x="135" y="1968"/>
                  </a:moveTo>
                  <a:lnTo>
                    <a:pt x="135" y="1920"/>
                  </a:lnTo>
                  <a:lnTo>
                    <a:pt x="87" y="1920"/>
                  </a:lnTo>
                  <a:lnTo>
                    <a:pt x="87" y="1968"/>
                  </a:lnTo>
                  <a:lnTo>
                    <a:pt x="135" y="1968"/>
                  </a:lnTo>
                  <a:close/>
                  <a:moveTo>
                    <a:pt x="135" y="1872"/>
                  </a:moveTo>
                  <a:lnTo>
                    <a:pt x="135" y="1824"/>
                  </a:lnTo>
                  <a:lnTo>
                    <a:pt x="87" y="1824"/>
                  </a:lnTo>
                  <a:lnTo>
                    <a:pt x="87" y="1872"/>
                  </a:lnTo>
                  <a:lnTo>
                    <a:pt x="135" y="1872"/>
                  </a:lnTo>
                  <a:close/>
                  <a:moveTo>
                    <a:pt x="135" y="1776"/>
                  </a:moveTo>
                  <a:lnTo>
                    <a:pt x="135" y="1728"/>
                  </a:lnTo>
                  <a:lnTo>
                    <a:pt x="87" y="1728"/>
                  </a:lnTo>
                  <a:lnTo>
                    <a:pt x="87" y="1776"/>
                  </a:lnTo>
                  <a:lnTo>
                    <a:pt x="135" y="1776"/>
                  </a:lnTo>
                  <a:close/>
                  <a:moveTo>
                    <a:pt x="135" y="1680"/>
                  </a:moveTo>
                  <a:lnTo>
                    <a:pt x="135" y="1632"/>
                  </a:lnTo>
                  <a:lnTo>
                    <a:pt x="87" y="1632"/>
                  </a:lnTo>
                  <a:lnTo>
                    <a:pt x="87" y="1680"/>
                  </a:lnTo>
                  <a:lnTo>
                    <a:pt x="135" y="1680"/>
                  </a:lnTo>
                  <a:close/>
                  <a:moveTo>
                    <a:pt x="135" y="1584"/>
                  </a:moveTo>
                  <a:lnTo>
                    <a:pt x="135" y="1536"/>
                  </a:lnTo>
                  <a:lnTo>
                    <a:pt x="87" y="1536"/>
                  </a:lnTo>
                  <a:lnTo>
                    <a:pt x="87" y="1584"/>
                  </a:lnTo>
                  <a:lnTo>
                    <a:pt x="135" y="1584"/>
                  </a:lnTo>
                  <a:close/>
                  <a:moveTo>
                    <a:pt x="135" y="1488"/>
                  </a:moveTo>
                  <a:lnTo>
                    <a:pt x="135" y="1440"/>
                  </a:lnTo>
                  <a:lnTo>
                    <a:pt x="87" y="1440"/>
                  </a:lnTo>
                  <a:lnTo>
                    <a:pt x="87" y="1488"/>
                  </a:lnTo>
                  <a:lnTo>
                    <a:pt x="135" y="1488"/>
                  </a:lnTo>
                  <a:close/>
                  <a:moveTo>
                    <a:pt x="135" y="1392"/>
                  </a:moveTo>
                  <a:lnTo>
                    <a:pt x="135" y="1344"/>
                  </a:lnTo>
                  <a:lnTo>
                    <a:pt x="87" y="1344"/>
                  </a:lnTo>
                  <a:lnTo>
                    <a:pt x="87" y="1392"/>
                  </a:lnTo>
                  <a:lnTo>
                    <a:pt x="135" y="1392"/>
                  </a:lnTo>
                  <a:close/>
                  <a:moveTo>
                    <a:pt x="135" y="1296"/>
                  </a:moveTo>
                  <a:lnTo>
                    <a:pt x="135" y="1248"/>
                  </a:lnTo>
                  <a:lnTo>
                    <a:pt x="87" y="1248"/>
                  </a:lnTo>
                  <a:lnTo>
                    <a:pt x="87" y="1296"/>
                  </a:lnTo>
                  <a:lnTo>
                    <a:pt x="135" y="1296"/>
                  </a:lnTo>
                  <a:close/>
                  <a:moveTo>
                    <a:pt x="135" y="1200"/>
                  </a:moveTo>
                  <a:lnTo>
                    <a:pt x="135" y="1152"/>
                  </a:lnTo>
                  <a:lnTo>
                    <a:pt x="87" y="1152"/>
                  </a:lnTo>
                  <a:lnTo>
                    <a:pt x="87" y="1200"/>
                  </a:lnTo>
                  <a:lnTo>
                    <a:pt x="135" y="1200"/>
                  </a:lnTo>
                  <a:close/>
                  <a:moveTo>
                    <a:pt x="135" y="1104"/>
                  </a:moveTo>
                  <a:lnTo>
                    <a:pt x="135" y="1056"/>
                  </a:lnTo>
                  <a:lnTo>
                    <a:pt x="87" y="1056"/>
                  </a:lnTo>
                  <a:lnTo>
                    <a:pt x="87" y="1104"/>
                  </a:lnTo>
                  <a:lnTo>
                    <a:pt x="135" y="1104"/>
                  </a:lnTo>
                  <a:close/>
                  <a:moveTo>
                    <a:pt x="135" y="1008"/>
                  </a:moveTo>
                  <a:lnTo>
                    <a:pt x="135" y="960"/>
                  </a:lnTo>
                  <a:lnTo>
                    <a:pt x="87" y="960"/>
                  </a:lnTo>
                  <a:lnTo>
                    <a:pt x="87" y="1008"/>
                  </a:lnTo>
                  <a:lnTo>
                    <a:pt x="135" y="1008"/>
                  </a:lnTo>
                  <a:close/>
                  <a:moveTo>
                    <a:pt x="135" y="912"/>
                  </a:moveTo>
                  <a:lnTo>
                    <a:pt x="135" y="864"/>
                  </a:lnTo>
                  <a:lnTo>
                    <a:pt x="87" y="864"/>
                  </a:lnTo>
                  <a:lnTo>
                    <a:pt x="87" y="912"/>
                  </a:lnTo>
                  <a:lnTo>
                    <a:pt x="135" y="912"/>
                  </a:lnTo>
                  <a:close/>
                  <a:moveTo>
                    <a:pt x="135" y="816"/>
                  </a:moveTo>
                  <a:lnTo>
                    <a:pt x="135" y="768"/>
                  </a:lnTo>
                  <a:lnTo>
                    <a:pt x="87" y="768"/>
                  </a:lnTo>
                  <a:lnTo>
                    <a:pt x="87" y="816"/>
                  </a:lnTo>
                  <a:lnTo>
                    <a:pt x="135" y="816"/>
                  </a:lnTo>
                  <a:close/>
                  <a:moveTo>
                    <a:pt x="135" y="720"/>
                  </a:moveTo>
                  <a:lnTo>
                    <a:pt x="135" y="672"/>
                  </a:lnTo>
                  <a:lnTo>
                    <a:pt x="87" y="672"/>
                  </a:lnTo>
                  <a:lnTo>
                    <a:pt x="87" y="720"/>
                  </a:lnTo>
                  <a:lnTo>
                    <a:pt x="135" y="720"/>
                  </a:lnTo>
                  <a:close/>
                  <a:moveTo>
                    <a:pt x="135" y="624"/>
                  </a:moveTo>
                  <a:lnTo>
                    <a:pt x="135" y="576"/>
                  </a:lnTo>
                  <a:lnTo>
                    <a:pt x="87" y="576"/>
                  </a:lnTo>
                  <a:lnTo>
                    <a:pt x="87" y="624"/>
                  </a:lnTo>
                  <a:lnTo>
                    <a:pt x="135" y="624"/>
                  </a:lnTo>
                  <a:close/>
                  <a:moveTo>
                    <a:pt x="135" y="528"/>
                  </a:moveTo>
                  <a:lnTo>
                    <a:pt x="135" y="480"/>
                  </a:lnTo>
                  <a:lnTo>
                    <a:pt x="87" y="480"/>
                  </a:lnTo>
                  <a:lnTo>
                    <a:pt x="87" y="528"/>
                  </a:lnTo>
                  <a:lnTo>
                    <a:pt x="135" y="528"/>
                  </a:lnTo>
                  <a:close/>
                  <a:moveTo>
                    <a:pt x="135" y="432"/>
                  </a:moveTo>
                  <a:lnTo>
                    <a:pt x="135" y="384"/>
                  </a:lnTo>
                  <a:lnTo>
                    <a:pt x="87" y="384"/>
                  </a:lnTo>
                  <a:lnTo>
                    <a:pt x="87" y="432"/>
                  </a:lnTo>
                  <a:lnTo>
                    <a:pt x="135" y="432"/>
                  </a:lnTo>
                  <a:close/>
                  <a:moveTo>
                    <a:pt x="135" y="336"/>
                  </a:moveTo>
                  <a:lnTo>
                    <a:pt x="135" y="288"/>
                  </a:lnTo>
                  <a:lnTo>
                    <a:pt x="87" y="288"/>
                  </a:lnTo>
                  <a:lnTo>
                    <a:pt x="87" y="336"/>
                  </a:lnTo>
                  <a:lnTo>
                    <a:pt x="135" y="336"/>
                  </a:lnTo>
                  <a:close/>
                  <a:moveTo>
                    <a:pt x="135" y="240"/>
                  </a:moveTo>
                  <a:lnTo>
                    <a:pt x="135" y="192"/>
                  </a:lnTo>
                  <a:lnTo>
                    <a:pt x="87" y="192"/>
                  </a:lnTo>
                  <a:lnTo>
                    <a:pt x="87" y="240"/>
                  </a:lnTo>
                  <a:lnTo>
                    <a:pt x="135" y="240"/>
                  </a:lnTo>
                  <a:close/>
                  <a:moveTo>
                    <a:pt x="135" y="144"/>
                  </a:moveTo>
                  <a:lnTo>
                    <a:pt x="135" y="96"/>
                  </a:lnTo>
                  <a:lnTo>
                    <a:pt x="87" y="96"/>
                  </a:lnTo>
                  <a:lnTo>
                    <a:pt x="87" y="144"/>
                  </a:lnTo>
                  <a:lnTo>
                    <a:pt x="135" y="144"/>
                  </a:lnTo>
                  <a:close/>
                  <a:moveTo>
                    <a:pt x="135" y="48"/>
                  </a:moveTo>
                  <a:lnTo>
                    <a:pt x="135" y="0"/>
                  </a:lnTo>
                  <a:lnTo>
                    <a:pt x="87" y="0"/>
                  </a:lnTo>
                  <a:lnTo>
                    <a:pt x="87" y="48"/>
                  </a:lnTo>
                  <a:lnTo>
                    <a:pt x="135" y="48"/>
                  </a:lnTo>
                  <a:close/>
                  <a:moveTo>
                    <a:pt x="7" y="1836"/>
                  </a:moveTo>
                  <a:lnTo>
                    <a:pt x="111" y="2016"/>
                  </a:lnTo>
                  <a:lnTo>
                    <a:pt x="216" y="1836"/>
                  </a:lnTo>
                  <a:cubicBezTo>
                    <a:pt x="223" y="1825"/>
                    <a:pt x="219" y="1810"/>
                    <a:pt x="208" y="1803"/>
                  </a:cubicBezTo>
                  <a:cubicBezTo>
                    <a:pt x="196" y="1797"/>
                    <a:pt x="181" y="1800"/>
                    <a:pt x="175" y="1812"/>
                  </a:cubicBezTo>
                  <a:lnTo>
                    <a:pt x="91" y="1956"/>
                  </a:lnTo>
                  <a:lnTo>
                    <a:pt x="132" y="1956"/>
                  </a:lnTo>
                  <a:lnTo>
                    <a:pt x="48" y="1812"/>
                  </a:lnTo>
                  <a:cubicBezTo>
                    <a:pt x="42" y="1800"/>
                    <a:pt x="27" y="1797"/>
                    <a:pt x="15" y="1803"/>
                  </a:cubicBezTo>
                  <a:cubicBezTo>
                    <a:pt x="4" y="1810"/>
                    <a:pt x="0" y="1825"/>
                    <a:pt x="7" y="1836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77" name="Freeform 85"/>
            <p:cNvSpPr>
              <a:spLocks noEditPoints="1"/>
            </p:cNvSpPr>
            <p:nvPr/>
          </p:nvSpPr>
          <p:spPr bwMode="auto">
            <a:xfrm>
              <a:off x="2539" y="1322"/>
              <a:ext cx="518" cy="14"/>
            </a:xfrm>
            <a:custGeom>
              <a:avLst/>
              <a:gdLst>
                <a:gd name="T0" fmla="*/ 504 w 518"/>
                <a:gd name="T1" fmla="*/ 0 h 14"/>
                <a:gd name="T2" fmla="*/ 518 w 518"/>
                <a:gd name="T3" fmla="*/ 14 h 14"/>
                <a:gd name="T4" fmla="*/ 489 w 518"/>
                <a:gd name="T5" fmla="*/ 0 h 14"/>
                <a:gd name="T6" fmla="*/ 474 w 518"/>
                <a:gd name="T7" fmla="*/ 14 h 14"/>
                <a:gd name="T8" fmla="*/ 489 w 518"/>
                <a:gd name="T9" fmla="*/ 0 h 14"/>
                <a:gd name="T10" fmla="*/ 444 w 518"/>
                <a:gd name="T11" fmla="*/ 0 h 14"/>
                <a:gd name="T12" fmla="*/ 459 w 518"/>
                <a:gd name="T13" fmla="*/ 14 h 14"/>
                <a:gd name="T14" fmla="*/ 430 w 518"/>
                <a:gd name="T15" fmla="*/ 0 h 14"/>
                <a:gd name="T16" fmla="*/ 415 w 518"/>
                <a:gd name="T17" fmla="*/ 14 h 14"/>
                <a:gd name="T18" fmla="*/ 430 w 518"/>
                <a:gd name="T19" fmla="*/ 0 h 14"/>
                <a:gd name="T20" fmla="*/ 385 w 518"/>
                <a:gd name="T21" fmla="*/ 0 h 14"/>
                <a:gd name="T22" fmla="*/ 400 w 518"/>
                <a:gd name="T23" fmla="*/ 14 h 14"/>
                <a:gd name="T24" fmla="*/ 370 w 518"/>
                <a:gd name="T25" fmla="*/ 0 h 14"/>
                <a:gd name="T26" fmla="*/ 356 w 518"/>
                <a:gd name="T27" fmla="*/ 14 h 14"/>
                <a:gd name="T28" fmla="*/ 370 w 518"/>
                <a:gd name="T29" fmla="*/ 0 h 14"/>
                <a:gd name="T30" fmla="*/ 326 w 518"/>
                <a:gd name="T31" fmla="*/ 0 h 14"/>
                <a:gd name="T32" fmla="*/ 341 w 518"/>
                <a:gd name="T33" fmla="*/ 14 h 14"/>
                <a:gd name="T34" fmla="*/ 311 w 518"/>
                <a:gd name="T35" fmla="*/ 0 h 14"/>
                <a:gd name="T36" fmla="*/ 296 w 518"/>
                <a:gd name="T37" fmla="*/ 14 h 14"/>
                <a:gd name="T38" fmla="*/ 311 w 518"/>
                <a:gd name="T39" fmla="*/ 0 h 14"/>
                <a:gd name="T40" fmla="*/ 267 w 518"/>
                <a:gd name="T41" fmla="*/ 0 h 14"/>
                <a:gd name="T42" fmla="*/ 282 w 518"/>
                <a:gd name="T43" fmla="*/ 14 h 14"/>
                <a:gd name="T44" fmla="*/ 252 w 518"/>
                <a:gd name="T45" fmla="*/ 0 h 14"/>
                <a:gd name="T46" fmla="*/ 237 w 518"/>
                <a:gd name="T47" fmla="*/ 14 h 14"/>
                <a:gd name="T48" fmla="*/ 252 w 518"/>
                <a:gd name="T49" fmla="*/ 0 h 14"/>
                <a:gd name="T50" fmla="*/ 208 w 518"/>
                <a:gd name="T51" fmla="*/ 0 h 14"/>
                <a:gd name="T52" fmla="*/ 222 w 518"/>
                <a:gd name="T53" fmla="*/ 14 h 14"/>
                <a:gd name="T54" fmla="*/ 193 w 518"/>
                <a:gd name="T55" fmla="*/ 0 h 14"/>
                <a:gd name="T56" fmla="*/ 178 w 518"/>
                <a:gd name="T57" fmla="*/ 14 h 14"/>
                <a:gd name="T58" fmla="*/ 193 w 518"/>
                <a:gd name="T59" fmla="*/ 0 h 14"/>
                <a:gd name="T60" fmla="*/ 148 w 518"/>
                <a:gd name="T61" fmla="*/ 0 h 14"/>
                <a:gd name="T62" fmla="*/ 163 w 518"/>
                <a:gd name="T63" fmla="*/ 14 h 14"/>
                <a:gd name="T64" fmla="*/ 134 w 518"/>
                <a:gd name="T65" fmla="*/ 0 h 14"/>
                <a:gd name="T66" fmla="*/ 119 w 518"/>
                <a:gd name="T67" fmla="*/ 14 h 14"/>
                <a:gd name="T68" fmla="*/ 134 w 518"/>
                <a:gd name="T69" fmla="*/ 0 h 14"/>
                <a:gd name="T70" fmla="*/ 89 w 518"/>
                <a:gd name="T71" fmla="*/ 0 h 14"/>
                <a:gd name="T72" fmla="*/ 104 w 518"/>
                <a:gd name="T73" fmla="*/ 14 h 14"/>
                <a:gd name="T74" fmla="*/ 74 w 518"/>
                <a:gd name="T75" fmla="*/ 0 h 14"/>
                <a:gd name="T76" fmla="*/ 60 w 518"/>
                <a:gd name="T77" fmla="*/ 14 h 14"/>
                <a:gd name="T78" fmla="*/ 74 w 518"/>
                <a:gd name="T79" fmla="*/ 0 h 14"/>
                <a:gd name="T80" fmla="*/ 30 w 518"/>
                <a:gd name="T81" fmla="*/ 0 h 14"/>
                <a:gd name="T82" fmla="*/ 45 w 518"/>
                <a:gd name="T83" fmla="*/ 14 h 14"/>
                <a:gd name="T84" fmla="*/ 15 w 518"/>
                <a:gd name="T85" fmla="*/ 0 h 14"/>
                <a:gd name="T86" fmla="*/ 0 w 518"/>
                <a:gd name="T87" fmla="*/ 14 h 14"/>
                <a:gd name="T88" fmla="*/ 15 w 518"/>
                <a:gd name="T89" fmla="*/ 0 h 1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18" h="14">
                  <a:moveTo>
                    <a:pt x="518" y="0"/>
                  </a:moveTo>
                  <a:lnTo>
                    <a:pt x="504" y="0"/>
                  </a:lnTo>
                  <a:lnTo>
                    <a:pt x="504" y="14"/>
                  </a:lnTo>
                  <a:lnTo>
                    <a:pt x="518" y="14"/>
                  </a:lnTo>
                  <a:lnTo>
                    <a:pt x="518" y="0"/>
                  </a:lnTo>
                  <a:close/>
                  <a:moveTo>
                    <a:pt x="489" y="0"/>
                  </a:moveTo>
                  <a:lnTo>
                    <a:pt x="474" y="0"/>
                  </a:lnTo>
                  <a:lnTo>
                    <a:pt x="474" y="14"/>
                  </a:lnTo>
                  <a:lnTo>
                    <a:pt x="489" y="14"/>
                  </a:lnTo>
                  <a:lnTo>
                    <a:pt x="489" y="0"/>
                  </a:lnTo>
                  <a:close/>
                  <a:moveTo>
                    <a:pt x="459" y="0"/>
                  </a:moveTo>
                  <a:lnTo>
                    <a:pt x="444" y="0"/>
                  </a:lnTo>
                  <a:lnTo>
                    <a:pt x="444" y="14"/>
                  </a:lnTo>
                  <a:lnTo>
                    <a:pt x="459" y="14"/>
                  </a:lnTo>
                  <a:lnTo>
                    <a:pt x="459" y="0"/>
                  </a:lnTo>
                  <a:close/>
                  <a:moveTo>
                    <a:pt x="430" y="0"/>
                  </a:moveTo>
                  <a:lnTo>
                    <a:pt x="415" y="0"/>
                  </a:lnTo>
                  <a:lnTo>
                    <a:pt x="415" y="14"/>
                  </a:lnTo>
                  <a:lnTo>
                    <a:pt x="430" y="14"/>
                  </a:lnTo>
                  <a:lnTo>
                    <a:pt x="430" y="0"/>
                  </a:lnTo>
                  <a:close/>
                  <a:moveTo>
                    <a:pt x="400" y="0"/>
                  </a:moveTo>
                  <a:lnTo>
                    <a:pt x="385" y="0"/>
                  </a:lnTo>
                  <a:lnTo>
                    <a:pt x="385" y="14"/>
                  </a:lnTo>
                  <a:lnTo>
                    <a:pt x="400" y="14"/>
                  </a:lnTo>
                  <a:lnTo>
                    <a:pt x="400" y="0"/>
                  </a:lnTo>
                  <a:close/>
                  <a:moveTo>
                    <a:pt x="370" y="0"/>
                  </a:moveTo>
                  <a:lnTo>
                    <a:pt x="356" y="0"/>
                  </a:lnTo>
                  <a:lnTo>
                    <a:pt x="356" y="14"/>
                  </a:lnTo>
                  <a:lnTo>
                    <a:pt x="370" y="14"/>
                  </a:lnTo>
                  <a:lnTo>
                    <a:pt x="370" y="0"/>
                  </a:lnTo>
                  <a:close/>
                  <a:moveTo>
                    <a:pt x="341" y="0"/>
                  </a:moveTo>
                  <a:lnTo>
                    <a:pt x="326" y="0"/>
                  </a:lnTo>
                  <a:lnTo>
                    <a:pt x="326" y="14"/>
                  </a:lnTo>
                  <a:lnTo>
                    <a:pt x="341" y="14"/>
                  </a:lnTo>
                  <a:lnTo>
                    <a:pt x="341" y="0"/>
                  </a:lnTo>
                  <a:close/>
                  <a:moveTo>
                    <a:pt x="311" y="0"/>
                  </a:moveTo>
                  <a:lnTo>
                    <a:pt x="296" y="0"/>
                  </a:lnTo>
                  <a:lnTo>
                    <a:pt x="296" y="14"/>
                  </a:lnTo>
                  <a:lnTo>
                    <a:pt x="311" y="14"/>
                  </a:lnTo>
                  <a:lnTo>
                    <a:pt x="311" y="0"/>
                  </a:lnTo>
                  <a:close/>
                  <a:moveTo>
                    <a:pt x="282" y="0"/>
                  </a:moveTo>
                  <a:lnTo>
                    <a:pt x="267" y="0"/>
                  </a:lnTo>
                  <a:lnTo>
                    <a:pt x="267" y="14"/>
                  </a:lnTo>
                  <a:lnTo>
                    <a:pt x="282" y="14"/>
                  </a:lnTo>
                  <a:lnTo>
                    <a:pt x="282" y="0"/>
                  </a:lnTo>
                  <a:close/>
                  <a:moveTo>
                    <a:pt x="252" y="0"/>
                  </a:moveTo>
                  <a:lnTo>
                    <a:pt x="237" y="0"/>
                  </a:lnTo>
                  <a:lnTo>
                    <a:pt x="237" y="14"/>
                  </a:lnTo>
                  <a:lnTo>
                    <a:pt x="252" y="14"/>
                  </a:lnTo>
                  <a:lnTo>
                    <a:pt x="252" y="0"/>
                  </a:lnTo>
                  <a:close/>
                  <a:moveTo>
                    <a:pt x="222" y="0"/>
                  </a:moveTo>
                  <a:lnTo>
                    <a:pt x="208" y="0"/>
                  </a:lnTo>
                  <a:lnTo>
                    <a:pt x="208" y="14"/>
                  </a:lnTo>
                  <a:lnTo>
                    <a:pt x="222" y="14"/>
                  </a:lnTo>
                  <a:lnTo>
                    <a:pt x="222" y="0"/>
                  </a:lnTo>
                  <a:close/>
                  <a:moveTo>
                    <a:pt x="193" y="0"/>
                  </a:moveTo>
                  <a:lnTo>
                    <a:pt x="178" y="0"/>
                  </a:lnTo>
                  <a:lnTo>
                    <a:pt x="178" y="14"/>
                  </a:lnTo>
                  <a:lnTo>
                    <a:pt x="193" y="14"/>
                  </a:lnTo>
                  <a:lnTo>
                    <a:pt x="193" y="0"/>
                  </a:lnTo>
                  <a:close/>
                  <a:moveTo>
                    <a:pt x="163" y="0"/>
                  </a:moveTo>
                  <a:lnTo>
                    <a:pt x="148" y="0"/>
                  </a:lnTo>
                  <a:lnTo>
                    <a:pt x="148" y="14"/>
                  </a:lnTo>
                  <a:lnTo>
                    <a:pt x="163" y="14"/>
                  </a:lnTo>
                  <a:lnTo>
                    <a:pt x="163" y="0"/>
                  </a:lnTo>
                  <a:close/>
                  <a:moveTo>
                    <a:pt x="134" y="0"/>
                  </a:moveTo>
                  <a:lnTo>
                    <a:pt x="119" y="0"/>
                  </a:lnTo>
                  <a:lnTo>
                    <a:pt x="119" y="14"/>
                  </a:lnTo>
                  <a:lnTo>
                    <a:pt x="134" y="14"/>
                  </a:lnTo>
                  <a:lnTo>
                    <a:pt x="134" y="0"/>
                  </a:lnTo>
                  <a:close/>
                  <a:moveTo>
                    <a:pt x="104" y="0"/>
                  </a:moveTo>
                  <a:lnTo>
                    <a:pt x="89" y="0"/>
                  </a:lnTo>
                  <a:lnTo>
                    <a:pt x="89" y="14"/>
                  </a:lnTo>
                  <a:lnTo>
                    <a:pt x="104" y="14"/>
                  </a:lnTo>
                  <a:lnTo>
                    <a:pt x="104" y="0"/>
                  </a:lnTo>
                  <a:close/>
                  <a:moveTo>
                    <a:pt x="74" y="0"/>
                  </a:moveTo>
                  <a:lnTo>
                    <a:pt x="60" y="0"/>
                  </a:lnTo>
                  <a:lnTo>
                    <a:pt x="60" y="14"/>
                  </a:lnTo>
                  <a:lnTo>
                    <a:pt x="74" y="14"/>
                  </a:lnTo>
                  <a:lnTo>
                    <a:pt x="74" y="0"/>
                  </a:lnTo>
                  <a:close/>
                  <a:moveTo>
                    <a:pt x="45" y="0"/>
                  </a:moveTo>
                  <a:lnTo>
                    <a:pt x="30" y="0"/>
                  </a:lnTo>
                  <a:lnTo>
                    <a:pt x="30" y="14"/>
                  </a:lnTo>
                  <a:lnTo>
                    <a:pt x="45" y="14"/>
                  </a:lnTo>
                  <a:lnTo>
                    <a:pt x="45" y="0"/>
                  </a:lnTo>
                  <a:close/>
                  <a:moveTo>
                    <a:pt x="15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15" y="1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78" name="Rectangle 86"/>
            <p:cNvSpPr>
              <a:spLocks noChangeArrowheads="1"/>
            </p:cNvSpPr>
            <p:nvPr/>
          </p:nvSpPr>
          <p:spPr bwMode="auto">
            <a:xfrm>
              <a:off x="2588" y="1255"/>
              <a:ext cx="29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健診結果（</a:t>
              </a:r>
              <a:endParaRPr lang="ja-JP" altLang="ja-JP"/>
            </a:p>
          </p:txBody>
        </p:sp>
        <p:sp>
          <p:nvSpPr>
            <p:cNvPr id="8279" name="Rectangle 87"/>
            <p:cNvSpPr>
              <a:spLocks noChangeArrowheads="1"/>
            </p:cNvSpPr>
            <p:nvPr/>
          </p:nvSpPr>
          <p:spPr bwMode="auto">
            <a:xfrm>
              <a:off x="2879" y="1255"/>
              <a:ext cx="11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Web</a:t>
              </a:r>
              <a:endParaRPr lang="ja-JP" altLang="ja-JP"/>
            </a:p>
          </p:txBody>
        </p:sp>
        <p:sp>
          <p:nvSpPr>
            <p:cNvPr id="8280" name="Rectangle 88"/>
            <p:cNvSpPr>
              <a:spLocks noChangeArrowheads="1"/>
            </p:cNvSpPr>
            <p:nvPr/>
          </p:nvSpPr>
          <p:spPr bwMode="auto">
            <a:xfrm>
              <a:off x="2993" y="1255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）</a:t>
              </a:r>
              <a:endParaRPr lang="ja-JP" altLang="ja-JP"/>
            </a:p>
          </p:txBody>
        </p:sp>
        <p:sp>
          <p:nvSpPr>
            <p:cNvPr id="8281" name="Freeform 89"/>
            <p:cNvSpPr>
              <a:spLocks noEditPoints="1"/>
            </p:cNvSpPr>
            <p:nvPr/>
          </p:nvSpPr>
          <p:spPr bwMode="auto">
            <a:xfrm>
              <a:off x="2831" y="1403"/>
              <a:ext cx="69" cy="1779"/>
            </a:xfrm>
            <a:custGeom>
              <a:avLst/>
              <a:gdLst>
                <a:gd name="T0" fmla="*/ 42 w 223"/>
                <a:gd name="T1" fmla="*/ 1764 h 5760"/>
                <a:gd name="T2" fmla="*/ 42 w 223"/>
                <a:gd name="T3" fmla="*/ 1735 h 5760"/>
                <a:gd name="T4" fmla="*/ 42 w 223"/>
                <a:gd name="T5" fmla="*/ 1705 h 5760"/>
                <a:gd name="T6" fmla="*/ 42 w 223"/>
                <a:gd name="T7" fmla="*/ 1675 h 5760"/>
                <a:gd name="T8" fmla="*/ 42 w 223"/>
                <a:gd name="T9" fmla="*/ 1646 h 5760"/>
                <a:gd name="T10" fmla="*/ 42 w 223"/>
                <a:gd name="T11" fmla="*/ 1616 h 5760"/>
                <a:gd name="T12" fmla="*/ 42 w 223"/>
                <a:gd name="T13" fmla="*/ 1586 h 5760"/>
                <a:gd name="T14" fmla="*/ 42 w 223"/>
                <a:gd name="T15" fmla="*/ 1557 h 5760"/>
                <a:gd name="T16" fmla="*/ 42 w 223"/>
                <a:gd name="T17" fmla="*/ 1527 h 5760"/>
                <a:gd name="T18" fmla="*/ 42 w 223"/>
                <a:gd name="T19" fmla="*/ 1497 h 5760"/>
                <a:gd name="T20" fmla="*/ 42 w 223"/>
                <a:gd name="T21" fmla="*/ 1468 h 5760"/>
                <a:gd name="T22" fmla="*/ 42 w 223"/>
                <a:gd name="T23" fmla="*/ 1438 h 5760"/>
                <a:gd name="T24" fmla="*/ 42 w 223"/>
                <a:gd name="T25" fmla="*/ 1408 h 5760"/>
                <a:gd name="T26" fmla="*/ 42 w 223"/>
                <a:gd name="T27" fmla="*/ 1379 h 5760"/>
                <a:gd name="T28" fmla="*/ 42 w 223"/>
                <a:gd name="T29" fmla="*/ 1349 h 5760"/>
                <a:gd name="T30" fmla="*/ 42 w 223"/>
                <a:gd name="T31" fmla="*/ 1319 h 5760"/>
                <a:gd name="T32" fmla="*/ 42 w 223"/>
                <a:gd name="T33" fmla="*/ 1290 h 5760"/>
                <a:gd name="T34" fmla="*/ 42 w 223"/>
                <a:gd name="T35" fmla="*/ 1260 h 5760"/>
                <a:gd name="T36" fmla="*/ 42 w 223"/>
                <a:gd name="T37" fmla="*/ 1230 h 5760"/>
                <a:gd name="T38" fmla="*/ 42 w 223"/>
                <a:gd name="T39" fmla="*/ 1201 h 5760"/>
                <a:gd name="T40" fmla="*/ 42 w 223"/>
                <a:gd name="T41" fmla="*/ 1171 h 5760"/>
                <a:gd name="T42" fmla="*/ 42 w 223"/>
                <a:gd name="T43" fmla="*/ 1142 h 5760"/>
                <a:gd name="T44" fmla="*/ 42 w 223"/>
                <a:gd name="T45" fmla="*/ 1112 h 5760"/>
                <a:gd name="T46" fmla="*/ 42 w 223"/>
                <a:gd name="T47" fmla="*/ 1082 h 5760"/>
                <a:gd name="T48" fmla="*/ 42 w 223"/>
                <a:gd name="T49" fmla="*/ 1053 h 5760"/>
                <a:gd name="T50" fmla="*/ 42 w 223"/>
                <a:gd name="T51" fmla="*/ 1023 h 5760"/>
                <a:gd name="T52" fmla="*/ 42 w 223"/>
                <a:gd name="T53" fmla="*/ 993 h 5760"/>
                <a:gd name="T54" fmla="*/ 42 w 223"/>
                <a:gd name="T55" fmla="*/ 964 h 5760"/>
                <a:gd name="T56" fmla="*/ 42 w 223"/>
                <a:gd name="T57" fmla="*/ 934 h 5760"/>
                <a:gd name="T58" fmla="*/ 42 w 223"/>
                <a:gd name="T59" fmla="*/ 904 h 5760"/>
                <a:gd name="T60" fmla="*/ 42 w 223"/>
                <a:gd name="T61" fmla="*/ 875 h 5760"/>
                <a:gd name="T62" fmla="*/ 42 w 223"/>
                <a:gd name="T63" fmla="*/ 845 h 5760"/>
                <a:gd name="T64" fmla="*/ 42 w 223"/>
                <a:gd name="T65" fmla="*/ 815 h 5760"/>
                <a:gd name="T66" fmla="*/ 42 w 223"/>
                <a:gd name="T67" fmla="*/ 786 h 5760"/>
                <a:gd name="T68" fmla="*/ 42 w 223"/>
                <a:gd name="T69" fmla="*/ 756 h 5760"/>
                <a:gd name="T70" fmla="*/ 42 w 223"/>
                <a:gd name="T71" fmla="*/ 726 h 5760"/>
                <a:gd name="T72" fmla="*/ 42 w 223"/>
                <a:gd name="T73" fmla="*/ 697 h 5760"/>
                <a:gd name="T74" fmla="*/ 42 w 223"/>
                <a:gd name="T75" fmla="*/ 667 h 5760"/>
                <a:gd name="T76" fmla="*/ 42 w 223"/>
                <a:gd name="T77" fmla="*/ 637 h 5760"/>
                <a:gd name="T78" fmla="*/ 42 w 223"/>
                <a:gd name="T79" fmla="*/ 608 h 5760"/>
                <a:gd name="T80" fmla="*/ 42 w 223"/>
                <a:gd name="T81" fmla="*/ 578 h 5760"/>
                <a:gd name="T82" fmla="*/ 42 w 223"/>
                <a:gd name="T83" fmla="*/ 549 h 5760"/>
                <a:gd name="T84" fmla="*/ 42 w 223"/>
                <a:gd name="T85" fmla="*/ 519 h 5760"/>
                <a:gd name="T86" fmla="*/ 42 w 223"/>
                <a:gd name="T87" fmla="*/ 489 h 5760"/>
                <a:gd name="T88" fmla="*/ 42 w 223"/>
                <a:gd name="T89" fmla="*/ 460 h 5760"/>
                <a:gd name="T90" fmla="*/ 42 w 223"/>
                <a:gd name="T91" fmla="*/ 430 h 5760"/>
                <a:gd name="T92" fmla="*/ 42 w 223"/>
                <a:gd name="T93" fmla="*/ 400 h 5760"/>
                <a:gd name="T94" fmla="*/ 42 w 223"/>
                <a:gd name="T95" fmla="*/ 371 h 5760"/>
                <a:gd name="T96" fmla="*/ 42 w 223"/>
                <a:gd name="T97" fmla="*/ 341 h 5760"/>
                <a:gd name="T98" fmla="*/ 42 w 223"/>
                <a:gd name="T99" fmla="*/ 311 h 5760"/>
                <a:gd name="T100" fmla="*/ 42 w 223"/>
                <a:gd name="T101" fmla="*/ 282 h 5760"/>
                <a:gd name="T102" fmla="*/ 42 w 223"/>
                <a:gd name="T103" fmla="*/ 252 h 5760"/>
                <a:gd name="T104" fmla="*/ 42 w 223"/>
                <a:gd name="T105" fmla="*/ 222 h 5760"/>
                <a:gd name="T106" fmla="*/ 42 w 223"/>
                <a:gd name="T107" fmla="*/ 193 h 5760"/>
                <a:gd name="T108" fmla="*/ 42 w 223"/>
                <a:gd name="T109" fmla="*/ 163 h 5760"/>
                <a:gd name="T110" fmla="*/ 42 w 223"/>
                <a:gd name="T111" fmla="*/ 133 h 5760"/>
                <a:gd name="T112" fmla="*/ 42 w 223"/>
                <a:gd name="T113" fmla="*/ 104 h 5760"/>
                <a:gd name="T114" fmla="*/ 42 w 223"/>
                <a:gd name="T115" fmla="*/ 74 h 5760"/>
                <a:gd name="T116" fmla="*/ 42 w 223"/>
                <a:gd name="T117" fmla="*/ 44 h 5760"/>
                <a:gd name="T118" fmla="*/ 42 w 223"/>
                <a:gd name="T119" fmla="*/ 15 h 5760"/>
                <a:gd name="T120" fmla="*/ 54 w 223"/>
                <a:gd name="T121" fmla="*/ 1716 h 5760"/>
                <a:gd name="T122" fmla="*/ 2 w 223"/>
                <a:gd name="T123" fmla="*/ 1723 h 576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23" h="5760">
                  <a:moveTo>
                    <a:pt x="135" y="5712"/>
                  </a:moveTo>
                  <a:lnTo>
                    <a:pt x="135" y="5664"/>
                  </a:lnTo>
                  <a:lnTo>
                    <a:pt x="87" y="5664"/>
                  </a:lnTo>
                  <a:lnTo>
                    <a:pt x="87" y="5712"/>
                  </a:lnTo>
                  <a:lnTo>
                    <a:pt x="135" y="5712"/>
                  </a:lnTo>
                  <a:close/>
                  <a:moveTo>
                    <a:pt x="135" y="5616"/>
                  </a:moveTo>
                  <a:lnTo>
                    <a:pt x="135" y="5568"/>
                  </a:lnTo>
                  <a:lnTo>
                    <a:pt x="87" y="5568"/>
                  </a:lnTo>
                  <a:lnTo>
                    <a:pt x="87" y="5616"/>
                  </a:lnTo>
                  <a:lnTo>
                    <a:pt x="135" y="5616"/>
                  </a:lnTo>
                  <a:close/>
                  <a:moveTo>
                    <a:pt x="135" y="5520"/>
                  </a:moveTo>
                  <a:lnTo>
                    <a:pt x="135" y="5472"/>
                  </a:lnTo>
                  <a:lnTo>
                    <a:pt x="87" y="5472"/>
                  </a:lnTo>
                  <a:lnTo>
                    <a:pt x="87" y="5520"/>
                  </a:lnTo>
                  <a:lnTo>
                    <a:pt x="135" y="5520"/>
                  </a:lnTo>
                  <a:close/>
                  <a:moveTo>
                    <a:pt x="135" y="5424"/>
                  </a:moveTo>
                  <a:lnTo>
                    <a:pt x="135" y="5376"/>
                  </a:lnTo>
                  <a:lnTo>
                    <a:pt x="87" y="5376"/>
                  </a:lnTo>
                  <a:lnTo>
                    <a:pt x="87" y="5424"/>
                  </a:lnTo>
                  <a:lnTo>
                    <a:pt x="135" y="5424"/>
                  </a:lnTo>
                  <a:close/>
                  <a:moveTo>
                    <a:pt x="135" y="5328"/>
                  </a:moveTo>
                  <a:lnTo>
                    <a:pt x="135" y="5280"/>
                  </a:lnTo>
                  <a:lnTo>
                    <a:pt x="87" y="5280"/>
                  </a:lnTo>
                  <a:lnTo>
                    <a:pt x="87" y="5328"/>
                  </a:lnTo>
                  <a:lnTo>
                    <a:pt x="135" y="5328"/>
                  </a:lnTo>
                  <a:close/>
                  <a:moveTo>
                    <a:pt x="135" y="5232"/>
                  </a:moveTo>
                  <a:lnTo>
                    <a:pt x="135" y="5184"/>
                  </a:lnTo>
                  <a:lnTo>
                    <a:pt x="87" y="5184"/>
                  </a:lnTo>
                  <a:lnTo>
                    <a:pt x="87" y="5232"/>
                  </a:lnTo>
                  <a:lnTo>
                    <a:pt x="135" y="5232"/>
                  </a:lnTo>
                  <a:close/>
                  <a:moveTo>
                    <a:pt x="135" y="5136"/>
                  </a:moveTo>
                  <a:lnTo>
                    <a:pt x="135" y="5088"/>
                  </a:lnTo>
                  <a:lnTo>
                    <a:pt x="87" y="5088"/>
                  </a:lnTo>
                  <a:lnTo>
                    <a:pt x="87" y="5136"/>
                  </a:lnTo>
                  <a:lnTo>
                    <a:pt x="135" y="5136"/>
                  </a:lnTo>
                  <a:close/>
                  <a:moveTo>
                    <a:pt x="135" y="5040"/>
                  </a:moveTo>
                  <a:lnTo>
                    <a:pt x="135" y="4992"/>
                  </a:lnTo>
                  <a:lnTo>
                    <a:pt x="87" y="4992"/>
                  </a:lnTo>
                  <a:lnTo>
                    <a:pt x="87" y="5040"/>
                  </a:lnTo>
                  <a:lnTo>
                    <a:pt x="135" y="5040"/>
                  </a:lnTo>
                  <a:close/>
                  <a:moveTo>
                    <a:pt x="135" y="4944"/>
                  </a:moveTo>
                  <a:lnTo>
                    <a:pt x="135" y="4896"/>
                  </a:lnTo>
                  <a:lnTo>
                    <a:pt x="87" y="4896"/>
                  </a:lnTo>
                  <a:lnTo>
                    <a:pt x="87" y="4944"/>
                  </a:lnTo>
                  <a:lnTo>
                    <a:pt x="135" y="4944"/>
                  </a:lnTo>
                  <a:close/>
                  <a:moveTo>
                    <a:pt x="135" y="4848"/>
                  </a:moveTo>
                  <a:lnTo>
                    <a:pt x="135" y="4800"/>
                  </a:lnTo>
                  <a:lnTo>
                    <a:pt x="87" y="4800"/>
                  </a:lnTo>
                  <a:lnTo>
                    <a:pt x="87" y="4848"/>
                  </a:lnTo>
                  <a:lnTo>
                    <a:pt x="135" y="4848"/>
                  </a:lnTo>
                  <a:close/>
                  <a:moveTo>
                    <a:pt x="135" y="4752"/>
                  </a:moveTo>
                  <a:lnTo>
                    <a:pt x="135" y="4704"/>
                  </a:lnTo>
                  <a:lnTo>
                    <a:pt x="87" y="4704"/>
                  </a:lnTo>
                  <a:lnTo>
                    <a:pt x="87" y="4752"/>
                  </a:lnTo>
                  <a:lnTo>
                    <a:pt x="135" y="4752"/>
                  </a:lnTo>
                  <a:close/>
                  <a:moveTo>
                    <a:pt x="135" y="4656"/>
                  </a:moveTo>
                  <a:lnTo>
                    <a:pt x="135" y="4608"/>
                  </a:lnTo>
                  <a:lnTo>
                    <a:pt x="87" y="4608"/>
                  </a:lnTo>
                  <a:lnTo>
                    <a:pt x="87" y="4656"/>
                  </a:lnTo>
                  <a:lnTo>
                    <a:pt x="135" y="4656"/>
                  </a:lnTo>
                  <a:close/>
                  <a:moveTo>
                    <a:pt x="135" y="4560"/>
                  </a:moveTo>
                  <a:lnTo>
                    <a:pt x="135" y="4512"/>
                  </a:lnTo>
                  <a:lnTo>
                    <a:pt x="87" y="4512"/>
                  </a:lnTo>
                  <a:lnTo>
                    <a:pt x="87" y="4560"/>
                  </a:lnTo>
                  <a:lnTo>
                    <a:pt x="135" y="4560"/>
                  </a:lnTo>
                  <a:close/>
                  <a:moveTo>
                    <a:pt x="135" y="4464"/>
                  </a:moveTo>
                  <a:lnTo>
                    <a:pt x="135" y="4416"/>
                  </a:lnTo>
                  <a:lnTo>
                    <a:pt x="87" y="4416"/>
                  </a:lnTo>
                  <a:lnTo>
                    <a:pt x="87" y="4464"/>
                  </a:lnTo>
                  <a:lnTo>
                    <a:pt x="135" y="4464"/>
                  </a:lnTo>
                  <a:close/>
                  <a:moveTo>
                    <a:pt x="135" y="4368"/>
                  </a:moveTo>
                  <a:lnTo>
                    <a:pt x="135" y="4320"/>
                  </a:lnTo>
                  <a:lnTo>
                    <a:pt x="87" y="4320"/>
                  </a:lnTo>
                  <a:lnTo>
                    <a:pt x="87" y="4368"/>
                  </a:lnTo>
                  <a:lnTo>
                    <a:pt x="135" y="4368"/>
                  </a:lnTo>
                  <a:close/>
                  <a:moveTo>
                    <a:pt x="135" y="4272"/>
                  </a:moveTo>
                  <a:lnTo>
                    <a:pt x="135" y="4224"/>
                  </a:lnTo>
                  <a:lnTo>
                    <a:pt x="87" y="4224"/>
                  </a:lnTo>
                  <a:lnTo>
                    <a:pt x="87" y="4272"/>
                  </a:lnTo>
                  <a:lnTo>
                    <a:pt x="135" y="4272"/>
                  </a:lnTo>
                  <a:close/>
                  <a:moveTo>
                    <a:pt x="135" y="4176"/>
                  </a:moveTo>
                  <a:lnTo>
                    <a:pt x="135" y="4128"/>
                  </a:lnTo>
                  <a:lnTo>
                    <a:pt x="87" y="4128"/>
                  </a:lnTo>
                  <a:lnTo>
                    <a:pt x="87" y="4176"/>
                  </a:lnTo>
                  <a:lnTo>
                    <a:pt x="135" y="4176"/>
                  </a:lnTo>
                  <a:close/>
                  <a:moveTo>
                    <a:pt x="135" y="4080"/>
                  </a:moveTo>
                  <a:lnTo>
                    <a:pt x="135" y="4032"/>
                  </a:lnTo>
                  <a:lnTo>
                    <a:pt x="87" y="4032"/>
                  </a:lnTo>
                  <a:lnTo>
                    <a:pt x="87" y="4080"/>
                  </a:lnTo>
                  <a:lnTo>
                    <a:pt x="135" y="4080"/>
                  </a:lnTo>
                  <a:close/>
                  <a:moveTo>
                    <a:pt x="135" y="3984"/>
                  </a:moveTo>
                  <a:lnTo>
                    <a:pt x="135" y="3936"/>
                  </a:lnTo>
                  <a:lnTo>
                    <a:pt x="87" y="3936"/>
                  </a:lnTo>
                  <a:lnTo>
                    <a:pt x="87" y="3984"/>
                  </a:lnTo>
                  <a:lnTo>
                    <a:pt x="135" y="3984"/>
                  </a:lnTo>
                  <a:close/>
                  <a:moveTo>
                    <a:pt x="135" y="3888"/>
                  </a:moveTo>
                  <a:lnTo>
                    <a:pt x="135" y="3840"/>
                  </a:lnTo>
                  <a:lnTo>
                    <a:pt x="87" y="3840"/>
                  </a:lnTo>
                  <a:lnTo>
                    <a:pt x="87" y="3888"/>
                  </a:lnTo>
                  <a:lnTo>
                    <a:pt x="135" y="3888"/>
                  </a:lnTo>
                  <a:close/>
                  <a:moveTo>
                    <a:pt x="135" y="3792"/>
                  </a:moveTo>
                  <a:lnTo>
                    <a:pt x="135" y="3744"/>
                  </a:lnTo>
                  <a:lnTo>
                    <a:pt x="87" y="3744"/>
                  </a:lnTo>
                  <a:lnTo>
                    <a:pt x="87" y="3792"/>
                  </a:lnTo>
                  <a:lnTo>
                    <a:pt x="135" y="3792"/>
                  </a:lnTo>
                  <a:close/>
                  <a:moveTo>
                    <a:pt x="135" y="3696"/>
                  </a:moveTo>
                  <a:lnTo>
                    <a:pt x="135" y="3648"/>
                  </a:lnTo>
                  <a:lnTo>
                    <a:pt x="87" y="3648"/>
                  </a:lnTo>
                  <a:lnTo>
                    <a:pt x="87" y="3696"/>
                  </a:lnTo>
                  <a:lnTo>
                    <a:pt x="135" y="3696"/>
                  </a:lnTo>
                  <a:close/>
                  <a:moveTo>
                    <a:pt x="135" y="3600"/>
                  </a:moveTo>
                  <a:lnTo>
                    <a:pt x="135" y="3552"/>
                  </a:lnTo>
                  <a:lnTo>
                    <a:pt x="87" y="3552"/>
                  </a:lnTo>
                  <a:lnTo>
                    <a:pt x="87" y="3600"/>
                  </a:lnTo>
                  <a:lnTo>
                    <a:pt x="135" y="3600"/>
                  </a:lnTo>
                  <a:close/>
                  <a:moveTo>
                    <a:pt x="135" y="3504"/>
                  </a:moveTo>
                  <a:lnTo>
                    <a:pt x="135" y="3456"/>
                  </a:lnTo>
                  <a:lnTo>
                    <a:pt x="87" y="3456"/>
                  </a:lnTo>
                  <a:lnTo>
                    <a:pt x="87" y="3504"/>
                  </a:lnTo>
                  <a:lnTo>
                    <a:pt x="135" y="3504"/>
                  </a:lnTo>
                  <a:close/>
                  <a:moveTo>
                    <a:pt x="135" y="3408"/>
                  </a:moveTo>
                  <a:lnTo>
                    <a:pt x="135" y="3360"/>
                  </a:lnTo>
                  <a:lnTo>
                    <a:pt x="87" y="3360"/>
                  </a:lnTo>
                  <a:lnTo>
                    <a:pt x="87" y="3408"/>
                  </a:lnTo>
                  <a:lnTo>
                    <a:pt x="135" y="3408"/>
                  </a:lnTo>
                  <a:close/>
                  <a:moveTo>
                    <a:pt x="135" y="3312"/>
                  </a:moveTo>
                  <a:lnTo>
                    <a:pt x="135" y="3264"/>
                  </a:lnTo>
                  <a:lnTo>
                    <a:pt x="87" y="3264"/>
                  </a:lnTo>
                  <a:lnTo>
                    <a:pt x="87" y="3312"/>
                  </a:lnTo>
                  <a:lnTo>
                    <a:pt x="135" y="3312"/>
                  </a:lnTo>
                  <a:close/>
                  <a:moveTo>
                    <a:pt x="135" y="3216"/>
                  </a:moveTo>
                  <a:lnTo>
                    <a:pt x="135" y="3168"/>
                  </a:lnTo>
                  <a:lnTo>
                    <a:pt x="87" y="3168"/>
                  </a:lnTo>
                  <a:lnTo>
                    <a:pt x="87" y="3216"/>
                  </a:lnTo>
                  <a:lnTo>
                    <a:pt x="135" y="3216"/>
                  </a:lnTo>
                  <a:close/>
                  <a:moveTo>
                    <a:pt x="135" y="3120"/>
                  </a:moveTo>
                  <a:lnTo>
                    <a:pt x="135" y="3072"/>
                  </a:lnTo>
                  <a:lnTo>
                    <a:pt x="87" y="3072"/>
                  </a:lnTo>
                  <a:lnTo>
                    <a:pt x="87" y="3120"/>
                  </a:lnTo>
                  <a:lnTo>
                    <a:pt x="135" y="3120"/>
                  </a:lnTo>
                  <a:close/>
                  <a:moveTo>
                    <a:pt x="135" y="3024"/>
                  </a:moveTo>
                  <a:lnTo>
                    <a:pt x="135" y="2976"/>
                  </a:lnTo>
                  <a:lnTo>
                    <a:pt x="87" y="2976"/>
                  </a:lnTo>
                  <a:lnTo>
                    <a:pt x="87" y="3024"/>
                  </a:lnTo>
                  <a:lnTo>
                    <a:pt x="135" y="3024"/>
                  </a:lnTo>
                  <a:close/>
                  <a:moveTo>
                    <a:pt x="135" y="2928"/>
                  </a:moveTo>
                  <a:lnTo>
                    <a:pt x="135" y="2880"/>
                  </a:lnTo>
                  <a:lnTo>
                    <a:pt x="87" y="2880"/>
                  </a:lnTo>
                  <a:lnTo>
                    <a:pt x="87" y="2928"/>
                  </a:lnTo>
                  <a:lnTo>
                    <a:pt x="135" y="2928"/>
                  </a:lnTo>
                  <a:close/>
                  <a:moveTo>
                    <a:pt x="135" y="2832"/>
                  </a:moveTo>
                  <a:lnTo>
                    <a:pt x="135" y="2784"/>
                  </a:lnTo>
                  <a:lnTo>
                    <a:pt x="87" y="2784"/>
                  </a:lnTo>
                  <a:lnTo>
                    <a:pt x="87" y="2832"/>
                  </a:lnTo>
                  <a:lnTo>
                    <a:pt x="135" y="2832"/>
                  </a:lnTo>
                  <a:close/>
                  <a:moveTo>
                    <a:pt x="135" y="2736"/>
                  </a:moveTo>
                  <a:lnTo>
                    <a:pt x="135" y="2688"/>
                  </a:lnTo>
                  <a:lnTo>
                    <a:pt x="87" y="2688"/>
                  </a:lnTo>
                  <a:lnTo>
                    <a:pt x="87" y="2736"/>
                  </a:lnTo>
                  <a:lnTo>
                    <a:pt x="135" y="2736"/>
                  </a:lnTo>
                  <a:close/>
                  <a:moveTo>
                    <a:pt x="135" y="2640"/>
                  </a:moveTo>
                  <a:lnTo>
                    <a:pt x="135" y="2592"/>
                  </a:lnTo>
                  <a:lnTo>
                    <a:pt x="87" y="2592"/>
                  </a:lnTo>
                  <a:lnTo>
                    <a:pt x="87" y="2640"/>
                  </a:lnTo>
                  <a:lnTo>
                    <a:pt x="135" y="2640"/>
                  </a:lnTo>
                  <a:close/>
                  <a:moveTo>
                    <a:pt x="135" y="2544"/>
                  </a:moveTo>
                  <a:lnTo>
                    <a:pt x="135" y="2496"/>
                  </a:lnTo>
                  <a:lnTo>
                    <a:pt x="87" y="2496"/>
                  </a:lnTo>
                  <a:lnTo>
                    <a:pt x="87" y="2544"/>
                  </a:lnTo>
                  <a:lnTo>
                    <a:pt x="135" y="2544"/>
                  </a:lnTo>
                  <a:close/>
                  <a:moveTo>
                    <a:pt x="135" y="2448"/>
                  </a:moveTo>
                  <a:lnTo>
                    <a:pt x="135" y="2400"/>
                  </a:lnTo>
                  <a:lnTo>
                    <a:pt x="87" y="2400"/>
                  </a:lnTo>
                  <a:lnTo>
                    <a:pt x="87" y="2448"/>
                  </a:lnTo>
                  <a:lnTo>
                    <a:pt x="135" y="2448"/>
                  </a:lnTo>
                  <a:close/>
                  <a:moveTo>
                    <a:pt x="135" y="2352"/>
                  </a:moveTo>
                  <a:lnTo>
                    <a:pt x="135" y="2304"/>
                  </a:lnTo>
                  <a:lnTo>
                    <a:pt x="87" y="2304"/>
                  </a:lnTo>
                  <a:lnTo>
                    <a:pt x="87" y="2352"/>
                  </a:lnTo>
                  <a:lnTo>
                    <a:pt x="135" y="2352"/>
                  </a:lnTo>
                  <a:close/>
                  <a:moveTo>
                    <a:pt x="135" y="2256"/>
                  </a:moveTo>
                  <a:lnTo>
                    <a:pt x="135" y="2208"/>
                  </a:lnTo>
                  <a:lnTo>
                    <a:pt x="87" y="2208"/>
                  </a:lnTo>
                  <a:lnTo>
                    <a:pt x="87" y="2256"/>
                  </a:lnTo>
                  <a:lnTo>
                    <a:pt x="135" y="2256"/>
                  </a:lnTo>
                  <a:close/>
                  <a:moveTo>
                    <a:pt x="135" y="2160"/>
                  </a:moveTo>
                  <a:lnTo>
                    <a:pt x="135" y="2112"/>
                  </a:lnTo>
                  <a:lnTo>
                    <a:pt x="87" y="2112"/>
                  </a:lnTo>
                  <a:lnTo>
                    <a:pt x="87" y="2160"/>
                  </a:lnTo>
                  <a:lnTo>
                    <a:pt x="135" y="2160"/>
                  </a:lnTo>
                  <a:close/>
                  <a:moveTo>
                    <a:pt x="135" y="2064"/>
                  </a:moveTo>
                  <a:lnTo>
                    <a:pt x="135" y="2016"/>
                  </a:lnTo>
                  <a:lnTo>
                    <a:pt x="87" y="2016"/>
                  </a:lnTo>
                  <a:lnTo>
                    <a:pt x="87" y="2064"/>
                  </a:lnTo>
                  <a:lnTo>
                    <a:pt x="135" y="2064"/>
                  </a:lnTo>
                  <a:close/>
                  <a:moveTo>
                    <a:pt x="135" y="1968"/>
                  </a:moveTo>
                  <a:lnTo>
                    <a:pt x="135" y="1920"/>
                  </a:lnTo>
                  <a:lnTo>
                    <a:pt x="87" y="1920"/>
                  </a:lnTo>
                  <a:lnTo>
                    <a:pt x="87" y="1968"/>
                  </a:lnTo>
                  <a:lnTo>
                    <a:pt x="135" y="1968"/>
                  </a:lnTo>
                  <a:close/>
                  <a:moveTo>
                    <a:pt x="135" y="1872"/>
                  </a:moveTo>
                  <a:lnTo>
                    <a:pt x="135" y="1824"/>
                  </a:lnTo>
                  <a:lnTo>
                    <a:pt x="87" y="1824"/>
                  </a:lnTo>
                  <a:lnTo>
                    <a:pt x="87" y="1872"/>
                  </a:lnTo>
                  <a:lnTo>
                    <a:pt x="135" y="1872"/>
                  </a:lnTo>
                  <a:close/>
                  <a:moveTo>
                    <a:pt x="135" y="1776"/>
                  </a:moveTo>
                  <a:lnTo>
                    <a:pt x="135" y="1728"/>
                  </a:lnTo>
                  <a:lnTo>
                    <a:pt x="87" y="1728"/>
                  </a:lnTo>
                  <a:lnTo>
                    <a:pt x="87" y="1776"/>
                  </a:lnTo>
                  <a:lnTo>
                    <a:pt x="135" y="1776"/>
                  </a:lnTo>
                  <a:close/>
                  <a:moveTo>
                    <a:pt x="135" y="1680"/>
                  </a:moveTo>
                  <a:lnTo>
                    <a:pt x="135" y="1632"/>
                  </a:lnTo>
                  <a:lnTo>
                    <a:pt x="87" y="1632"/>
                  </a:lnTo>
                  <a:lnTo>
                    <a:pt x="87" y="1680"/>
                  </a:lnTo>
                  <a:lnTo>
                    <a:pt x="135" y="1680"/>
                  </a:lnTo>
                  <a:close/>
                  <a:moveTo>
                    <a:pt x="135" y="1584"/>
                  </a:moveTo>
                  <a:lnTo>
                    <a:pt x="135" y="1536"/>
                  </a:lnTo>
                  <a:lnTo>
                    <a:pt x="87" y="1536"/>
                  </a:lnTo>
                  <a:lnTo>
                    <a:pt x="87" y="1584"/>
                  </a:lnTo>
                  <a:lnTo>
                    <a:pt x="135" y="1584"/>
                  </a:lnTo>
                  <a:close/>
                  <a:moveTo>
                    <a:pt x="135" y="1488"/>
                  </a:moveTo>
                  <a:lnTo>
                    <a:pt x="135" y="1440"/>
                  </a:lnTo>
                  <a:lnTo>
                    <a:pt x="87" y="1440"/>
                  </a:lnTo>
                  <a:lnTo>
                    <a:pt x="87" y="1488"/>
                  </a:lnTo>
                  <a:lnTo>
                    <a:pt x="135" y="1488"/>
                  </a:lnTo>
                  <a:close/>
                  <a:moveTo>
                    <a:pt x="135" y="1392"/>
                  </a:moveTo>
                  <a:lnTo>
                    <a:pt x="135" y="1344"/>
                  </a:lnTo>
                  <a:lnTo>
                    <a:pt x="87" y="1344"/>
                  </a:lnTo>
                  <a:lnTo>
                    <a:pt x="87" y="1392"/>
                  </a:lnTo>
                  <a:lnTo>
                    <a:pt x="135" y="1392"/>
                  </a:lnTo>
                  <a:close/>
                  <a:moveTo>
                    <a:pt x="135" y="1296"/>
                  </a:moveTo>
                  <a:lnTo>
                    <a:pt x="135" y="1248"/>
                  </a:lnTo>
                  <a:lnTo>
                    <a:pt x="87" y="1248"/>
                  </a:lnTo>
                  <a:lnTo>
                    <a:pt x="87" y="1296"/>
                  </a:lnTo>
                  <a:lnTo>
                    <a:pt x="135" y="1296"/>
                  </a:lnTo>
                  <a:close/>
                  <a:moveTo>
                    <a:pt x="135" y="1200"/>
                  </a:moveTo>
                  <a:lnTo>
                    <a:pt x="135" y="1152"/>
                  </a:lnTo>
                  <a:lnTo>
                    <a:pt x="87" y="1152"/>
                  </a:lnTo>
                  <a:lnTo>
                    <a:pt x="87" y="1200"/>
                  </a:lnTo>
                  <a:lnTo>
                    <a:pt x="135" y="1200"/>
                  </a:lnTo>
                  <a:close/>
                  <a:moveTo>
                    <a:pt x="135" y="1104"/>
                  </a:moveTo>
                  <a:lnTo>
                    <a:pt x="135" y="1056"/>
                  </a:lnTo>
                  <a:lnTo>
                    <a:pt x="87" y="1056"/>
                  </a:lnTo>
                  <a:lnTo>
                    <a:pt x="87" y="1104"/>
                  </a:lnTo>
                  <a:lnTo>
                    <a:pt x="135" y="1104"/>
                  </a:lnTo>
                  <a:close/>
                  <a:moveTo>
                    <a:pt x="135" y="1008"/>
                  </a:moveTo>
                  <a:lnTo>
                    <a:pt x="135" y="960"/>
                  </a:lnTo>
                  <a:lnTo>
                    <a:pt x="87" y="960"/>
                  </a:lnTo>
                  <a:lnTo>
                    <a:pt x="87" y="1008"/>
                  </a:lnTo>
                  <a:lnTo>
                    <a:pt x="135" y="1008"/>
                  </a:lnTo>
                  <a:close/>
                  <a:moveTo>
                    <a:pt x="135" y="912"/>
                  </a:moveTo>
                  <a:lnTo>
                    <a:pt x="135" y="864"/>
                  </a:lnTo>
                  <a:lnTo>
                    <a:pt x="87" y="864"/>
                  </a:lnTo>
                  <a:lnTo>
                    <a:pt x="87" y="912"/>
                  </a:lnTo>
                  <a:lnTo>
                    <a:pt x="135" y="912"/>
                  </a:lnTo>
                  <a:close/>
                  <a:moveTo>
                    <a:pt x="135" y="816"/>
                  </a:moveTo>
                  <a:lnTo>
                    <a:pt x="135" y="768"/>
                  </a:lnTo>
                  <a:lnTo>
                    <a:pt x="87" y="768"/>
                  </a:lnTo>
                  <a:lnTo>
                    <a:pt x="87" y="816"/>
                  </a:lnTo>
                  <a:lnTo>
                    <a:pt x="135" y="816"/>
                  </a:lnTo>
                  <a:close/>
                  <a:moveTo>
                    <a:pt x="135" y="720"/>
                  </a:moveTo>
                  <a:lnTo>
                    <a:pt x="135" y="672"/>
                  </a:lnTo>
                  <a:lnTo>
                    <a:pt x="87" y="672"/>
                  </a:lnTo>
                  <a:lnTo>
                    <a:pt x="87" y="720"/>
                  </a:lnTo>
                  <a:lnTo>
                    <a:pt x="135" y="720"/>
                  </a:lnTo>
                  <a:close/>
                  <a:moveTo>
                    <a:pt x="135" y="624"/>
                  </a:moveTo>
                  <a:lnTo>
                    <a:pt x="135" y="576"/>
                  </a:lnTo>
                  <a:lnTo>
                    <a:pt x="87" y="576"/>
                  </a:lnTo>
                  <a:lnTo>
                    <a:pt x="87" y="624"/>
                  </a:lnTo>
                  <a:lnTo>
                    <a:pt x="135" y="624"/>
                  </a:lnTo>
                  <a:close/>
                  <a:moveTo>
                    <a:pt x="135" y="528"/>
                  </a:moveTo>
                  <a:lnTo>
                    <a:pt x="135" y="480"/>
                  </a:lnTo>
                  <a:lnTo>
                    <a:pt x="87" y="480"/>
                  </a:lnTo>
                  <a:lnTo>
                    <a:pt x="87" y="528"/>
                  </a:lnTo>
                  <a:lnTo>
                    <a:pt x="135" y="528"/>
                  </a:lnTo>
                  <a:close/>
                  <a:moveTo>
                    <a:pt x="135" y="432"/>
                  </a:moveTo>
                  <a:lnTo>
                    <a:pt x="135" y="384"/>
                  </a:lnTo>
                  <a:lnTo>
                    <a:pt x="87" y="384"/>
                  </a:lnTo>
                  <a:lnTo>
                    <a:pt x="87" y="432"/>
                  </a:lnTo>
                  <a:lnTo>
                    <a:pt x="135" y="432"/>
                  </a:lnTo>
                  <a:close/>
                  <a:moveTo>
                    <a:pt x="135" y="336"/>
                  </a:moveTo>
                  <a:lnTo>
                    <a:pt x="135" y="288"/>
                  </a:lnTo>
                  <a:lnTo>
                    <a:pt x="87" y="288"/>
                  </a:lnTo>
                  <a:lnTo>
                    <a:pt x="87" y="336"/>
                  </a:lnTo>
                  <a:lnTo>
                    <a:pt x="135" y="336"/>
                  </a:lnTo>
                  <a:close/>
                  <a:moveTo>
                    <a:pt x="135" y="240"/>
                  </a:moveTo>
                  <a:lnTo>
                    <a:pt x="135" y="192"/>
                  </a:lnTo>
                  <a:lnTo>
                    <a:pt x="87" y="192"/>
                  </a:lnTo>
                  <a:lnTo>
                    <a:pt x="87" y="240"/>
                  </a:lnTo>
                  <a:lnTo>
                    <a:pt x="135" y="240"/>
                  </a:lnTo>
                  <a:close/>
                  <a:moveTo>
                    <a:pt x="135" y="144"/>
                  </a:moveTo>
                  <a:lnTo>
                    <a:pt x="135" y="96"/>
                  </a:lnTo>
                  <a:lnTo>
                    <a:pt x="87" y="96"/>
                  </a:lnTo>
                  <a:lnTo>
                    <a:pt x="87" y="144"/>
                  </a:lnTo>
                  <a:lnTo>
                    <a:pt x="135" y="144"/>
                  </a:lnTo>
                  <a:close/>
                  <a:moveTo>
                    <a:pt x="135" y="48"/>
                  </a:moveTo>
                  <a:lnTo>
                    <a:pt x="135" y="0"/>
                  </a:lnTo>
                  <a:lnTo>
                    <a:pt x="87" y="0"/>
                  </a:lnTo>
                  <a:lnTo>
                    <a:pt x="87" y="48"/>
                  </a:lnTo>
                  <a:lnTo>
                    <a:pt x="135" y="48"/>
                  </a:lnTo>
                  <a:close/>
                  <a:moveTo>
                    <a:pt x="7" y="5580"/>
                  </a:moveTo>
                  <a:lnTo>
                    <a:pt x="111" y="5760"/>
                  </a:lnTo>
                  <a:lnTo>
                    <a:pt x="216" y="5580"/>
                  </a:lnTo>
                  <a:cubicBezTo>
                    <a:pt x="223" y="5569"/>
                    <a:pt x="219" y="5554"/>
                    <a:pt x="208" y="5547"/>
                  </a:cubicBezTo>
                  <a:cubicBezTo>
                    <a:pt x="196" y="5541"/>
                    <a:pt x="181" y="5544"/>
                    <a:pt x="175" y="5556"/>
                  </a:cubicBezTo>
                  <a:lnTo>
                    <a:pt x="91" y="5700"/>
                  </a:lnTo>
                  <a:lnTo>
                    <a:pt x="132" y="5700"/>
                  </a:lnTo>
                  <a:lnTo>
                    <a:pt x="48" y="5556"/>
                  </a:lnTo>
                  <a:cubicBezTo>
                    <a:pt x="42" y="5544"/>
                    <a:pt x="27" y="5541"/>
                    <a:pt x="15" y="5547"/>
                  </a:cubicBezTo>
                  <a:cubicBezTo>
                    <a:pt x="4" y="5554"/>
                    <a:pt x="0" y="5569"/>
                    <a:pt x="7" y="5580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82" name="Freeform 90"/>
            <p:cNvSpPr>
              <a:spLocks noEditPoints="1"/>
            </p:cNvSpPr>
            <p:nvPr/>
          </p:nvSpPr>
          <p:spPr bwMode="auto">
            <a:xfrm>
              <a:off x="2529" y="1369"/>
              <a:ext cx="341" cy="69"/>
            </a:xfrm>
            <a:custGeom>
              <a:avLst/>
              <a:gdLst>
                <a:gd name="T0" fmla="*/ 326 w 1104"/>
                <a:gd name="T1" fmla="*/ 27 h 223"/>
                <a:gd name="T2" fmla="*/ 341 w 1104"/>
                <a:gd name="T3" fmla="*/ 42 h 223"/>
                <a:gd name="T4" fmla="*/ 311 w 1104"/>
                <a:gd name="T5" fmla="*/ 27 h 223"/>
                <a:gd name="T6" fmla="*/ 297 w 1104"/>
                <a:gd name="T7" fmla="*/ 42 h 223"/>
                <a:gd name="T8" fmla="*/ 311 w 1104"/>
                <a:gd name="T9" fmla="*/ 27 h 223"/>
                <a:gd name="T10" fmla="*/ 267 w 1104"/>
                <a:gd name="T11" fmla="*/ 27 h 223"/>
                <a:gd name="T12" fmla="*/ 282 w 1104"/>
                <a:gd name="T13" fmla="*/ 42 h 223"/>
                <a:gd name="T14" fmla="*/ 252 w 1104"/>
                <a:gd name="T15" fmla="*/ 27 h 223"/>
                <a:gd name="T16" fmla="*/ 237 w 1104"/>
                <a:gd name="T17" fmla="*/ 42 h 223"/>
                <a:gd name="T18" fmla="*/ 252 w 1104"/>
                <a:gd name="T19" fmla="*/ 27 h 223"/>
                <a:gd name="T20" fmla="*/ 208 w 1104"/>
                <a:gd name="T21" fmla="*/ 27 h 223"/>
                <a:gd name="T22" fmla="*/ 222 w 1104"/>
                <a:gd name="T23" fmla="*/ 42 h 223"/>
                <a:gd name="T24" fmla="*/ 193 w 1104"/>
                <a:gd name="T25" fmla="*/ 27 h 223"/>
                <a:gd name="T26" fmla="*/ 178 w 1104"/>
                <a:gd name="T27" fmla="*/ 42 h 223"/>
                <a:gd name="T28" fmla="*/ 193 w 1104"/>
                <a:gd name="T29" fmla="*/ 27 h 223"/>
                <a:gd name="T30" fmla="*/ 148 w 1104"/>
                <a:gd name="T31" fmla="*/ 27 h 223"/>
                <a:gd name="T32" fmla="*/ 163 w 1104"/>
                <a:gd name="T33" fmla="*/ 42 h 223"/>
                <a:gd name="T34" fmla="*/ 133 w 1104"/>
                <a:gd name="T35" fmla="*/ 27 h 223"/>
                <a:gd name="T36" fmla="*/ 119 w 1104"/>
                <a:gd name="T37" fmla="*/ 42 h 223"/>
                <a:gd name="T38" fmla="*/ 133 w 1104"/>
                <a:gd name="T39" fmla="*/ 27 h 223"/>
                <a:gd name="T40" fmla="*/ 89 w 1104"/>
                <a:gd name="T41" fmla="*/ 27 h 223"/>
                <a:gd name="T42" fmla="*/ 104 w 1104"/>
                <a:gd name="T43" fmla="*/ 42 h 223"/>
                <a:gd name="T44" fmla="*/ 74 w 1104"/>
                <a:gd name="T45" fmla="*/ 27 h 223"/>
                <a:gd name="T46" fmla="*/ 59 w 1104"/>
                <a:gd name="T47" fmla="*/ 42 h 223"/>
                <a:gd name="T48" fmla="*/ 74 w 1104"/>
                <a:gd name="T49" fmla="*/ 27 h 223"/>
                <a:gd name="T50" fmla="*/ 30 w 1104"/>
                <a:gd name="T51" fmla="*/ 27 h 223"/>
                <a:gd name="T52" fmla="*/ 44 w 1104"/>
                <a:gd name="T53" fmla="*/ 42 h 223"/>
                <a:gd name="T54" fmla="*/ 15 w 1104"/>
                <a:gd name="T55" fmla="*/ 27 h 223"/>
                <a:gd name="T56" fmla="*/ 15 w 1104"/>
                <a:gd name="T57" fmla="*/ 42 h 223"/>
                <a:gd name="T58" fmla="*/ 15 w 1104"/>
                <a:gd name="T59" fmla="*/ 27 h 223"/>
                <a:gd name="T60" fmla="*/ 0 w 1104"/>
                <a:gd name="T61" fmla="*/ 34 h 223"/>
                <a:gd name="T62" fmla="*/ 66 w 1104"/>
                <a:gd name="T63" fmla="*/ 64 h 223"/>
                <a:gd name="T64" fmla="*/ 19 w 1104"/>
                <a:gd name="T65" fmla="*/ 28 h 223"/>
                <a:gd name="T66" fmla="*/ 63 w 1104"/>
                <a:gd name="T67" fmla="*/ 15 h 223"/>
                <a:gd name="T68" fmla="*/ 56 w 1104"/>
                <a:gd name="T69" fmla="*/ 2 h 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4" h="223">
                  <a:moveTo>
                    <a:pt x="1104" y="87"/>
                  </a:moveTo>
                  <a:lnTo>
                    <a:pt x="1056" y="87"/>
                  </a:lnTo>
                  <a:lnTo>
                    <a:pt x="1056" y="135"/>
                  </a:lnTo>
                  <a:lnTo>
                    <a:pt x="1104" y="135"/>
                  </a:lnTo>
                  <a:lnTo>
                    <a:pt x="1104" y="87"/>
                  </a:lnTo>
                  <a:close/>
                  <a:moveTo>
                    <a:pt x="1008" y="87"/>
                  </a:moveTo>
                  <a:lnTo>
                    <a:pt x="960" y="87"/>
                  </a:lnTo>
                  <a:lnTo>
                    <a:pt x="960" y="135"/>
                  </a:lnTo>
                  <a:lnTo>
                    <a:pt x="1008" y="135"/>
                  </a:lnTo>
                  <a:lnTo>
                    <a:pt x="1008" y="87"/>
                  </a:lnTo>
                  <a:close/>
                  <a:moveTo>
                    <a:pt x="912" y="87"/>
                  </a:moveTo>
                  <a:lnTo>
                    <a:pt x="864" y="87"/>
                  </a:lnTo>
                  <a:lnTo>
                    <a:pt x="864" y="135"/>
                  </a:lnTo>
                  <a:lnTo>
                    <a:pt x="912" y="135"/>
                  </a:lnTo>
                  <a:lnTo>
                    <a:pt x="912" y="87"/>
                  </a:lnTo>
                  <a:close/>
                  <a:moveTo>
                    <a:pt x="816" y="87"/>
                  </a:moveTo>
                  <a:lnTo>
                    <a:pt x="768" y="87"/>
                  </a:lnTo>
                  <a:lnTo>
                    <a:pt x="768" y="135"/>
                  </a:lnTo>
                  <a:lnTo>
                    <a:pt x="816" y="135"/>
                  </a:lnTo>
                  <a:lnTo>
                    <a:pt x="816" y="87"/>
                  </a:lnTo>
                  <a:close/>
                  <a:moveTo>
                    <a:pt x="720" y="87"/>
                  </a:moveTo>
                  <a:lnTo>
                    <a:pt x="672" y="87"/>
                  </a:lnTo>
                  <a:lnTo>
                    <a:pt x="672" y="135"/>
                  </a:lnTo>
                  <a:lnTo>
                    <a:pt x="720" y="135"/>
                  </a:lnTo>
                  <a:lnTo>
                    <a:pt x="720" y="87"/>
                  </a:lnTo>
                  <a:close/>
                  <a:moveTo>
                    <a:pt x="624" y="87"/>
                  </a:moveTo>
                  <a:lnTo>
                    <a:pt x="576" y="87"/>
                  </a:lnTo>
                  <a:lnTo>
                    <a:pt x="576" y="135"/>
                  </a:lnTo>
                  <a:lnTo>
                    <a:pt x="624" y="135"/>
                  </a:lnTo>
                  <a:lnTo>
                    <a:pt x="624" y="87"/>
                  </a:lnTo>
                  <a:close/>
                  <a:moveTo>
                    <a:pt x="528" y="87"/>
                  </a:moveTo>
                  <a:lnTo>
                    <a:pt x="480" y="87"/>
                  </a:lnTo>
                  <a:lnTo>
                    <a:pt x="480" y="135"/>
                  </a:lnTo>
                  <a:lnTo>
                    <a:pt x="528" y="135"/>
                  </a:lnTo>
                  <a:lnTo>
                    <a:pt x="528" y="87"/>
                  </a:lnTo>
                  <a:close/>
                  <a:moveTo>
                    <a:pt x="432" y="87"/>
                  </a:moveTo>
                  <a:lnTo>
                    <a:pt x="384" y="87"/>
                  </a:lnTo>
                  <a:lnTo>
                    <a:pt x="384" y="135"/>
                  </a:lnTo>
                  <a:lnTo>
                    <a:pt x="432" y="135"/>
                  </a:lnTo>
                  <a:lnTo>
                    <a:pt x="432" y="87"/>
                  </a:lnTo>
                  <a:close/>
                  <a:moveTo>
                    <a:pt x="336" y="87"/>
                  </a:moveTo>
                  <a:lnTo>
                    <a:pt x="288" y="87"/>
                  </a:lnTo>
                  <a:lnTo>
                    <a:pt x="288" y="135"/>
                  </a:lnTo>
                  <a:lnTo>
                    <a:pt x="336" y="135"/>
                  </a:lnTo>
                  <a:lnTo>
                    <a:pt x="336" y="87"/>
                  </a:lnTo>
                  <a:close/>
                  <a:moveTo>
                    <a:pt x="240" y="87"/>
                  </a:moveTo>
                  <a:lnTo>
                    <a:pt x="192" y="87"/>
                  </a:lnTo>
                  <a:lnTo>
                    <a:pt x="192" y="135"/>
                  </a:lnTo>
                  <a:lnTo>
                    <a:pt x="240" y="135"/>
                  </a:lnTo>
                  <a:lnTo>
                    <a:pt x="240" y="87"/>
                  </a:lnTo>
                  <a:close/>
                  <a:moveTo>
                    <a:pt x="144" y="87"/>
                  </a:moveTo>
                  <a:lnTo>
                    <a:pt x="96" y="87"/>
                  </a:lnTo>
                  <a:lnTo>
                    <a:pt x="96" y="135"/>
                  </a:lnTo>
                  <a:lnTo>
                    <a:pt x="144" y="135"/>
                  </a:lnTo>
                  <a:lnTo>
                    <a:pt x="144" y="87"/>
                  </a:lnTo>
                  <a:close/>
                  <a:moveTo>
                    <a:pt x="48" y="87"/>
                  </a:moveTo>
                  <a:lnTo>
                    <a:pt x="48" y="87"/>
                  </a:lnTo>
                  <a:lnTo>
                    <a:pt x="48" y="135"/>
                  </a:lnTo>
                  <a:lnTo>
                    <a:pt x="48" y="87"/>
                  </a:lnTo>
                  <a:close/>
                  <a:moveTo>
                    <a:pt x="180" y="7"/>
                  </a:moveTo>
                  <a:lnTo>
                    <a:pt x="0" y="111"/>
                  </a:lnTo>
                  <a:lnTo>
                    <a:pt x="180" y="216"/>
                  </a:lnTo>
                  <a:cubicBezTo>
                    <a:pt x="191" y="223"/>
                    <a:pt x="206" y="219"/>
                    <a:pt x="213" y="208"/>
                  </a:cubicBezTo>
                  <a:cubicBezTo>
                    <a:pt x="219" y="196"/>
                    <a:pt x="216" y="181"/>
                    <a:pt x="204" y="175"/>
                  </a:cubicBezTo>
                  <a:lnTo>
                    <a:pt x="60" y="91"/>
                  </a:lnTo>
                  <a:lnTo>
                    <a:pt x="60" y="132"/>
                  </a:lnTo>
                  <a:lnTo>
                    <a:pt x="204" y="48"/>
                  </a:lnTo>
                  <a:cubicBezTo>
                    <a:pt x="216" y="42"/>
                    <a:pt x="219" y="27"/>
                    <a:pt x="213" y="15"/>
                  </a:cubicBezTo>
                  <a:cubicBezTo>
                    <a:pt x="206" y="4"/>
                    <a:pt x="191" y="0"/>
                    <a:pt x="180" y="7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83" name="Rectangle 91"/>
            <p:cNvSpPr>
              <a:spLocks noChangeArrowheads="1"/>
            </p:cNvSpPr>
            <p:nvPr/>
          </p:nvSpPr>
          <p:spPr bwMode="auto">
            <a:xfrm>
              <a:off x="2480" y="1487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284" name="Rectangle 92"/>
            <p:cNvSpPr>
              <a:spLocks noChangeArrowheads="1"/>
            </p:cNvSpPr>
            <p:nvPr/>
          </p:nvSpPr>
          <p:spPr bwMode="auto">
            <a:xfrm>
              <a:off x="2569" y="1560"/>
              <a:ext cx="2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800000"/>
                  </a:solidFill>
                  <a:latin typeface="ＭＳ Ｐゴシック" panose="020B0600070205080204" pitchFamily="50" charset="-128"/>
                </a:rPr>
                <a:t>結果情報</a:t>
              </a:r>
              <a:endParaRPr lang="ja-JP" altLang="ja-JP"/>
            </a:p>
          </p:txBody>
        </p:sp>
        <p:sp>
          <p:nvSpPr>
            <p:cNvPr id="8285" name="Freeform 93"/>
            <p:cNvSpPr>
              <a:spLocks noEditPoints="1"/>
            </p:cNvSpPr>
            <p:nvPr/>
          </p:nvSpPr>
          <p:spPr bwMode="auto">
            <a:xfrm>
              <a:off x="3398" y="2510"/>
              <a:ext cx="69" cy="642"/>
            </a:xfrm>
            <a:custGeom>
              <a:avLst/>
              <a:gdLst>
                <a:gd name="T0" fmla="*/ 42 w 223"/>
                <a:gd name="T1" fmla="*/ 612 h 2081"/>
                <a:gd name="T2" fmla="*/ 27 w 223"/>
                <a:gd name="T3" fmla="*/ 627 h 2081"/>
                <a:gd name="T4" fmla="*/ 42 w 223"/>
                <a:gd name="T5" fmla="*/ 598 h 2081"/>
                <a:gd name="T6" fmla="*/ 27 w 223"/>
                <a:gd name="T7" fmla="*/ 583 h 2081"/>
                <a:gd name="T8" fmla="*/ 42 w 223"/>
                <a:gd name="T9" fmla="*/ 598 h 2081"/>
                <a:gd name="T10" fmla="*/ 42 w 223"/>
                <a:gd name="T11" fmla="*/ 553 h 2081"/>
                <a:gd name="T12" fmla="*/ 27 w 223"/>
                <a:gd name="T13" fmla="*/ 568 h 2081"/>
                <a:gd name="T14" fmla="*/ 42 w 223"/>
                <a:gd name="T15" fmla="*/ 538 h 2081"/>
                <a:gd name="T16" fmla="*/ 27 w 223"/>
                <a:gd name="T17" fmla="*/ 524 h 2081"/>
                <a:gd name="T18" fmla="*/ 42 w 223"/>
                <a:gd name="T19" fmla="*/ 538 h 2081"/>
                <a:gd name="T20" fmla="*/ 42 w 223"/>
                <a:gd name="T21" fmla="*/ 494 h 2081"/>
                <a:gd name="T22" fmla="*/ 27 w 223"/>
                <a:gd name="T23" fmla="*/ 509 h 2081"/>
                <a:gd name="T24" fmla="*/ 42 w 223"/>
                <a:gd name="T25" fmla="*/ 479 h 2081"/>
                <a:gd name="T26" fmla="*/ 27 w 223"/>
                <a:gd name="T27" fmla="*/ 464 h 2081"/>
                <a:gd name="T28" fmla="*/ 42 w 223"/>
                <a:gd name="T29" fmla="*/ 479 h 2081"/>
                <a:gd name="T30" fmla="*/ 42 w 223"/>
                <a:gd name="T31" fmla="*/ 435 h 2081"/>
                <a:gd name="T32" fmla="*/ 27 w 223"/>
                <a:gd name="T33" fmla="*/ 449 h 2081"/>
                <a:gd name="T34" fmla="*/ 42 w 223"/>
                <a:gd name="T35" fmla="*/ 420 h 2081"/>
                <a:gd name="T36" fmla="*/ 27 w 223"/>
                <a:gd name="T37" fmla="*/ 405 h 2081"/>
                <a:gd name="T38" fmla="*/ 42 w 223"/>
                <a:gd name="T39" fmla="*/ 420 h 2081"/>
                <a:gd name="T40" fmla="*/ 42 w 223"/>
                <a:gd name="T41" fmla="*/ 375 h 2081"/>
                <a:gd name="T42" fmla="*/ 27 w 223"/>
                <a:gd name="T43" fmla="*/ 390 h 2081"/>
                <a:gd name="T44" fmla="*/ 42 w 223"/>
                <a:gd name="T45" fmla="*/ 361 h 2081"/>
                <a:gd name="T46" fmla="*/ 27 w 223"/>
                <a:gd name="T47" fmla="*/ 346 h 2081"/>
                <a:gd name="T48" fmla="*/ 42 w 223"/>
                <a:gd name="T49" fmla="*/ 361 h 2081"/>
                <a:gd name="T50" fmla="*/ 42 w 223"/>
                <a:gd name="T51" fmla="*/ 316 h 2081"/>
                <a:gd name="T52" fmla="*/ 27 w 223"/>
                <a:gd name="T53" fmla="*/ 331 h 2081"/>
                <a:gd name="T54" fmla="*/ 42 w 223"/>
                <a:gd name="T55" fmla="*/ 301 h 2081"/>
                <a:gd name="T56" fmla="*/ 27 w 223"/>
                <a:gd name="T57" fmla="*/ 287 h 2081"/>
                <a:gd name="T58" fmla="*/ 42 w 223"/>
                <a:gd name="T59" fmla="*/ 301 h 2081"/>
                <a:gd name="T60" fmla="*/ 42 w 223"/>
                <a:gd name="T61" fmla="*/ 257 h 2081"/>
                <a:gd name="T62" fmla="*/ 27 w 223"/>
                <a:gd name="T63" fmla="*/ 272 h 2081"/>
                <a:gd name="T64" fmla="*/ 42 w 223"/>
                <a:gd name="T65" fmla="*/ 242 h 2081"/>
                <a:gd name="T66" fmla="*/ 27 w 223"/>
                <a:gd name="T67" fmla="*/ 227 h 2081"/>
                <a:gd name="T68" fmla="*/ 42 w 223"/>
                <a:gd name="T69" fmla="*/ 242 h 2081"/>
                <a:gd name="T70" fmla="*/ 42 w 223"/>
                <a:gd name="T71" fmla="*/ 198 h 2081"/>
                <a:gd name="T72" fmla="*/ 27 w 223"/>
                <a:gd name="T73" fmla="*/ 213 h 2081"/>
                <a:gd name="T74" fmla="*/ 42 w 223"/>
                <a:gd name="T75" fmla="*/ 183 h 2081"/>
                <a:gd name="T76" fmla="*/ 27 w 223"/>
                <a:gd name="T77" fmla="*/ 168 h 2081"/>
                <a:gd name="T78" fmla="*/ 42 w 223"/>
                <a:gd name="T79" fmla="*/ 183 h 2081"/>
                <a:gd name="T80" fmla="*/ 42 w 223"/>
                <a:gd name="T81" fmla="*/ 139 h 2081"/>
                <a:gd name="T82" fmla="*/ 27 w 223"/>
                <a:gd name="T83" fmla="*/ 153 h 2081"/>
                <a:gd name="T84" fmla="*/ 42 w 223"/>
                <a:gd name="T85" fmla="*/ 124 h 2081"/>
                <a:gd name="T86" fmla="*/ 27 w 223"/>
                <a:gd name="T87" fmla="*/ 109 h 2081"/>
                <a:gd name="T88" fmla="*/ 42 w 223"/>
                <a:gd name="T89" fmla="*/ 124 h 2081"/>
                <a:gd name="T90" fmla="*/ 42 w 223"/>
                <a:gd name="T91" fmla="*/ 79 h 2081"/>
                <a:gd name="T92" fmla="*/ 27 w 223"/>
                <a:gd name="T93" fmla="*/ 94 h 2081"/>
                <a:gd name="T94" fmla="*/ 42 w 223"/>
                <a:gd name="T95" fmla="*/ 64 h 2081"/>
                <a:gd name="T96" fmla="*/ 27 w 223"/>
                <a:gd name="T97" fmla="*/ 50 h 2081"/>
                <a:gd name="T98" fmla="*/ 42 w 223"/>
                <a:gd name="T99" fmla="*/ 64 h 2081"/>
                <a:gd name="T100" fmla="*/ 42 w 223"/>
                <a:gd name="T101" fmla="*/ 20 h 2081"/>
                <a:gd name="T102" fmla="*/ 27 w 223"/>
                <a:gd name="T103" fmla="*/ 35 h 2081"/>
                <a:gd name="T104" fmla="*/ 2 w 223"/>
                <a:gd name="T105" fmla="*/ 586 h 2081"/>
                <a:gd name="T106" fmla="*/ 67 w 223"/>
                <a:gd name="T107" fmla="*/ 586 h 2081"/>
                <a:gd name="T108" fmla="*/ 54 w 223"/>
                <a:gd name="T109" fmla="*/ 579 h 2081"/>
                <a:gd name="T110" fmla="*/ 41 w 223"/>
                <a:gd name="T111" fmla="*/ 623 h 2081"/>
                <a:gd name="T112" fmla="*/ 5 w 223"/>
                <a:gd name="T113" fmla="*/ 576 h 2081"/>
                <a:gd name="T114" fmla="*/ 67 w 223"/>
                <a:gd name="T115" fmla="*/ 56 h 2081"/>
                <a:gd name="T116" fmla="*/ 2 w 223"/>
                <a:gd name="T117" fmla="*/ 56 h 2081"/>
                <a:gd name="T118" fmla="*/ 15 w 223"/>
                <a:gd name="T119" fmla="*/ 63 h 2081"/>
                <a:gd name="T120" fmla="*/ 28 w 223"/>
                <a:gd name="T121" fmla="*/ 19 h 2081"/>
                <a:gd name="T122" fmla="*/ 64 w 223"/>
                <a:gd name="T123" fmla="*/ 66 h 208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23" h="2081">
                  <a:moveTo>
                    <a:pt x="135" y="2033"/>
                  </a:moveTo>
                  <a:lnTo>
                    <a:pt x="135" y="1985"/>
                  </a:lnTo>
                  <a:lnTo>
                    <a:pt x="87" y="1985"/>
                  </a:lnTo>
                  <a:lnTo>
                    <a:pt x="87" y="2033"/>
                  </a:lnTo>
                  <a:lnTo>
                    <a:pt x="135" y="2033"/>
                  </a:lnTo>
                  <a:close/>
                  <a:moveTo>
                    <a:pt x="135" y="1937"/>
                  </a:moveTo>
                  <a:lnTo>
                    <a:pt x="135" y="1889"/>
                  </a:lnTo>
                  <a:lnTo>
                    <a:pt x="87" y="1889"/>
                  </a:lnTo>
                  <a:lnTo>
                    <a:pt x="87" y="1937"/>
                  </a:lnTo>
                  <a:lnTo>
                    <a:pt x="135" y="1937"/>
                  </a:lnTo>
                  <a:close/>
                  <a:moveTo>
                    <a:pt x="135" y="1841"/>
                  </a:moveTo>
                  <a:lnTo>
                    <a:pt x="135" y="1793"/>
                  </a:lnTo>
                  <a:lnTo>
                    <a:pt x="87" y="1793"/>
                  </a:lnTo>
                  <a:lnTo>
                    <a:pt x="87" y="1841"/>
                  </a:lnTo>
                  <a:lnTo>
                    <a:pt x="135" y="1841"/>
                  </a:lnTo>
                  <a:close/>
                  <a:moveTo>
                    <a:pt x="135" y="1745"/>
                  </a:moveTo>
                  <a:lnTo>
                    <a:pt x="135" y="1697"/>
                  </a:lnTo>
                  <a:lnTo>
                    <a:pt x="87" y="1697"/>
                  </a:lnTo>
                  <a:lnTo>
                    <a:pt x="87" y="1745"/>
                  </a:lnTo>
                  <a:lnTo>
                    <a:pt x="135" y="1745"/>
                  </a:lnTo>
                  <a:close/>
                  <a:moveTo>
                    <a:pt x="135" y="1649"/>
                  </a:moveTo>
                  <a:lnTo>
                    <a:pt x="135" y="1601"/>
                  </a:lnTo>
                  <a:lnTo>
                    <a:pt x="87" y="1601"/>
                  </a:lnTo>
                  <a:lnTo>
                    <a:pt x="87" y="1649"/>
                  </a:lnTo>
                  <a:lnTo>
                    <a:pt x="135" y="1649"/>
                  </a:lnTo>
                  <a:close/>
                  <a:moveTo>
                    <a:pt x="135" y="1553"/>
                  </a:moveTo>
                  <a:lnTo>
                    <a:pt x="135" y="1505"/>
                  </a:lnTo>
                  <a:lnTo>
                    <a:pt x="87" y="1505"/>
                  </a:lnTo>
                  <a:lnTo>
                    <a:pt x="87" y="1553"/>
                  </a:lnTo>
                  <a:lnTo>
                    <a:pt x="135" y="1553"/>
                  </a:lnTo>
                  <a:close/>
                  <a:moveTo>
                    <a:pt x="135" y="1457"/>
                  </a:moveTo>
                  <a:lnTo>
                    <a:pt x="135" y="1409"/>
                  </a:lnTo>
                  <a:lnTo>
                    <a:pt x="87" y="1409"/>
                  </a:lnTo>
                  <a:lnTo>
                    <a:pt x="87" y="1457"/>
                  </a:lnTo>
                  <a:lnTo>
                    <a:pt x="135" y="1457"/>
                  </a:lnTo>
                  <a:close/>
                  <a:moveTo>
                    <a:pt x="135" y="1361"/>
                  </a:moveTo>
                  <a:lnTo>
                    <a:pt x="135" y="1313"/>
                  </a:lnTo>
                  <a:lnTo>
                    <a:pt x="87" y="1313"/>
                  </a:lnTo>
                  <a:lnTo>
                    <a:pt x="87" y="1361"/>
                  </a:lnTo>
                  <a:lnTo>
                    <a:pt x="135" y="1361"/>
                  </a:lnTo>
                  <a:close/>
                  <a:moveTo>
                    <a:pt x="135" y="1265"/>
                  </a:moveTo>
                  <a:lnTo>
                    <a:pt x="135" y="1217"/>
                  </a:lnTo>
                  <a:lnTo>
                    <a:pt x="87" y="1217"/>
                  </a:lnTo>
                  <a:lnTo>
                    <a:pt x="87" y="1265"/>
                  </a:lnTo>
                  <a:lnTo>
                    <a:pt x="135" y="1265"/>
                  </a:lnTo>
                  <a:close/>
                  <a:moveTo>
                    <a:pt x="135" y="1169"/>
                  </a:moveTo>
                  <a:lnTo>
                    <a:pt x="135" y="1121"/>
                  </a:lnTo>
                  <a:lnTo>
                    <a:pt x="87" y="1121"/>
                  </a:lnTo>
                  <a:lnTo>
                    <a:pt x="87" y="1169"/>
                  </a:lnTo>
                  <a:lnTo>
                    <a:pt x="135" y="1169"/>
                  </a:lnTo>
                  <a:close/>
                  <a:moveTo>
                    <a:pt x="135" y="1073"/>
                  </a:moveTo>
                  <a:lnTo>
                    <a:pt x="135" y="1025"/>
                  </a:lnTo>
                  <a:lnTo>
                    <a:pt x="87" y="1025"/>
                  </a:lnTo>
                  <a:lnTo>
                    <a:pt x="87" y="1073"/>
                  </a:lnTo>
                  <a:lnTo>
                    <a:pt x="135" y="1073"/>
                  </a:lnTo>
                  <a:close/>
                  <a:moveTo>
                    <a:pt x="135" y="977"/>
                  </a:moveTo>
                  <a:lnTo>
                    <a:pt x="135" y="929"/>
                  </a:lnTo>
                  <a:lnTo>
                    <a:pt x="87" y="929"/>
                  </a:lnTo>
                  <a:lnTo>
                    <a:pt x="87" y="977"/>
                  </a:lnTo>
                  <a:lnTo>
                    <a:pt x="135" y="977"/>
                  </a:lnTo>
                  <a:close/>
                  <a:moveTo>
                    <a:pt x="135" y="881"/>
                  </a:moveTo>
                  <a:lnTo>
                    <a:pt x="135" y="833"/>
                  </a:lnTo>
                  <a:lnTo>
                    <a:pt x="87" y="833"/>
                  </a:lnTo>
                  <a:lnTo>
                    <a:pt x="87" y="881"/>
                  </a:lnTo>
                  <a:lnTo>
                    <a:pt x="135" y="881"/>
                  </a:lnTo>
                  <a:close/>
                  <a:moveTo>
                    <a:pt x="135" y="785"/>
                  </a:moveTo>
                  <a:lnTo>
                    <a:pt x="135" y="737"/>
                  </a:lnTo>
                  <a:lnTo>
                    <a:pt x="87" y="737"/>
                  </a:lnTo>
                  <a:lnTo>
                    <a:pt x="87" y="785"/>
                  </a:lnTo>
                  <a:lnTo>
                    <a:pt x="135" y="785"/>
                  </a:lnTo>
                  <a:close/>
                  <a:moveTo>
                    <a:pt x="135" y="689"/>
                  </a:moveTo>
                  <a:lnTo>
                    <a:pt x="135" y="641"/>
                  </a:lnTo>
                  <a:lnTo>
                    <a:pt x="87" y="641"/>
                  </a:lnTo>
                  <a:lnTo>
                    <a:pt x="87" y="689"/>
                  </a:lnTo>
                  <a:lnTo>
                    <a:pt x="135" y="689"/>
                  </a:lnTo>
                  <a:close/>
                  <a:moveTo>
                    <a:pt x="135" y="593"/>
                  </a:moveTo>
                  <a:lnTo>
                    <a:pt x="135" y="545"/>
                  </a:lnTo>
                  <a:lnTo>
                    <a:pt x="87" y="545"/>
                  </a:lnTo>
                  <a:lnTo>
                    <a:pt x="87" y="593"/>
                  </a:lnTo>
                  <a:lnTo>
                    <a:pt x="135" y="593"/>
                  </a:lnTo>
                  <a:close/>
                  <a:moveTo>
                    <a:pt x="135" y="497"/>
                  </a:moveTo>
                  <a:lnTo>
                    <a:pt x="135" y="449"/>
                  </a:lnTo>
                  <a:lnTo>
                    <a:pt x="87" y="449"/>
                  </a:lnTo>
                  <a:lnTo>
                    <a:pt x="87" y="497"/>
                  </a:lnTo>
                  <a:lnTo>
                    <a:pt x="135" y="497"/>
                  </a:lnTo>
                  <a:close/>
                  <a:moveTo>
                    <a:pt x="135" y="401"/>
                  </a:moveTo>
                  <a:lnTo>
                    <a:pt x="135" y="353"/>
                  </a:lnTo>
                  <a:lnTo>
                    <a:pt x="87" y="353"/>
                  </a:lnTo>
                  <a:lnTo>
                    <a:pt x="87" y="401"/>
                  </a:lnTo>
                  <a:lnTo>
                    <a:pt x="135" y="401"/>
                  </a:lnTo>
                  <a:close/>
                  <a:moveTo>
                    <a:pt x="135" y="305"/>
                  </a:moveTo>
                  <a:lnTo>
                    <a:pt x="135" y="257"/>
                  </a:lnTo>
                  <a:lnTo>
                    <a:pt x="87" y="257"/>
                  </a:lnTo>
                  <a:lnTo>
                    <a:pt x="87" y="305"/>
                  </a:lnTo>
                  <a:lnTo>
                    <a:pt x="135" y="305"/>
                  </a:lnTo>
                  <a:close/>
                  <a:moveTo>
                    <a:pt x="135" y="209"/>
                  </a:moveTo>
                  <a:lnTo>
                    <a:pt x="135" y="161"/>
                  </a:lnTo>
                  <a:lnTo>
                    <a:pt x="87" y="161"/>
                  </a:lnTo>
                  <a:lnTo>
                    <a:pt x="87" y="209"/>
                  </a:lnTo>
                  <a:lnTo>
                    <a:pt x="135" y="209"/>
                  </a:lnTo>
                  <a:close/>
                  <a:moveTo>
                    <a:pt x="135" y="113"/>
                  </a:moveTo>
                  <a:lnTo>
                    <a:pt x="135" y="65"/>
                  </a:lnTo>
                  <a:lnTo>
                    <a:pt x="87" y="65"/>
                  </a:lnTo>
                  <a:lnTo>
                    <a:pt x="87" y="113"/>
                  </a:lnTo>
                  <a:lnTo>
                    <a:pt x="135" y="113"/>
                  </a:lnTo>
                  <a:close/>
                  <a:moveTo>
                    <a:pt x="7" y="1901"/>
                  </a:moveTo>
                  <a:lnTo>
                    <a:pt x="111" y="2081"/>
                  </a:lnTo>
                  <a:lnTo>
                    <a:pt x="216" y="1901"/>
                  </a:lnTo>
                  <a:cubicBezTo>
                    <a:pt x="223" y="1890"/>
                    <a:pt x="219" y="1875"/>
                    <a:pt x="208" y="1868"/>
                  </a:cubicBezTo>
                  <a:cubicBezTo>
                    <a:pt x="196" y="1862"/>
                    <a:pt x="181" y="1865"/>
                    <a:pt x="175" y="1877"/>
                  </a:cubicBezTo>
                  <a:lnTo>
                    <a:pt x="91" y="2021"/>
                  </a:lnTo>
                  <a:lnTo>
                    <a:pt x="132" y="2021"/>
                  </a:lnTo>
                  <a:lnTo>
                    <a:pt x="48" y="1877"/>
                  </a:lnTo>
                  <a:cubicBezTo>
                    <a:pt x="42" y="1865"/>
                    <a:pt x="27" y="1862"/>
                    <a:pt x="15" y="1868"/>
                  </a:cubicBezTo>
                  <a:cubicBezTo>
                    <a:pt x="4" y="1875"/>
                    <a:pt x="0" y="1890"/>
                    <a:pt x="7" y="1901"/>
                  </a:cubicBezTo>
                  <a:close/>
                  <a:moveTo>
                    <a:pt x="216" y="180"/>
                  </a:moveTo>
                  <a:lnTo>
                    <a:pt x="111" y="0"/>
                  </a:lnTo>
                  <a:lnTo>
                    <a:pt x="7" y="180"/>
                  </a:lnTo>
                  <a:cubicBezTo>
                    <a:pt x="0" y="191"/>
                    <a:pt x="4" y="206"/>
                    <a:pt x="15" y="213"/>
                  </a:cubicBezTo>
                  <a:cubicBezTo>
                    <a:pt x="27" y="219"/>
                    <a:pt x="42" y="216"/>
                    <a:pt x="48" y="204"/>
                  </a:cubicBezTo>
                  <a:lnTo>
                    <a:pt x="132" y="60"/>
                  </a:lnTo>
                  <a:lnTo>
                    <a:pt x="91" y="60"/>
                  </a:lnTo>
                  <a:lnTo>
                    <a:pt x="175" y="204"/>
                  </a:lnTo>
                  <a:cubicBezTo>
                    <a:pt x="181" y="216"/>
                    <a:pt x="196" y="219"/>
                    <a:pt x="208" y="213"/>
                  </a:cubicBezTo>
                  <a:cubicBezTo>
                    <a:pt x="219" y="206"/>
                    <a:pt x="223" y="191"/>
                    <a:pt x="216" y="180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86" name="Rectangle 94"/>
            <p:cNvSpPr>
              <a:spLocks noChangeArrowheads="1"/>
            </p:cNvSpPr>
            <p:nvPr/>
          </p:nvSpPr>
          <p:spPr bwMode="auto">
            <a:xfrm>
              <a:off x="3442" y="2678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287" name="Rectangle 95"/>
            <p:cNvSpPr>
              <a:spLocks noChangeArrowheads="1"/>
            </p:cNvSpPr>
            <p:nvPr/>
          </p:nvSpPr>
          <p:spPr bwMode="auto">
            <a:xfrm>
              <a:off x="3531" y="2752"/>
              <a:ext cx="2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結果情報</a:t>
              </a:r>
              <a:endParaRPr lang="ja-JP" altLang="ja-JP"/>
            </a:p>
          </p:txBody>
        </p:sp>
        <p:sp>
          <p:nvSpPr>
            <p:cNvPr id="8288" name="Freeform 96"/>
            <p:cNvSpPr>
              <a:spLocks noEditPoints="1"/>
            </p:cNvSpPr>
            <p:nvPr/>
          </p:nvSpPr>
          <p:spPr bwMode="auto">
            <a:xfrm>
              <a:off x="3477" y="3834"/>
              <a:ext cx="592" cy="69"/>
            </a:xfrm>
            <a:custGeom>
              <a:avLst/>
              <a:gdLst>
                <a:gd name="T0" fmla="*/ 30 w 1920"/>
                <a:gd name="T1" fmla="*/ 42 h 223"/>
                <a:gd name="T2" fmla="*/ 15 w 1920"/>
                <a:gd name="T3" fmla="*/ 27 h 223"/>
                <a:gd name="T4" fmla="*/ 44 w 1920"/>
                <a:gd name="T5" fmla="*/ 42 h 223"/>
                <a:gd name="T6" fmla="*/ 59 w 1920"/>
                <a:gd name="T7" fmla="*/ 27 h 223"/>
                <a:gd name="T8" fmla="*/ 44 w 1920"/>
                <a:gd name="T9" fmla="*/ 42 h 223"/>
                <a:gd name="T10" fmla="*/ 89 w 1920"/>
                <a:gd name="T11" fmla="*/ 42 h 223"/>
                <a:gd name="T12" fmla="*/ 74 w 1920"/>
                <a:gd name="T13" fmla="*/ 27 h 223"/>
                <a:gd name="T14" fmla="*/ 104 w 1920"/>
                <a:gd name="T15" fmla="*/ 42 h 223"/>
                <a:gd name="T16" fmla="*/ 118 w 1920"/>
                <a:gd name="T17" fmla="*/ 27 h 223"/>
                <a:gd name="T18" fmla="*/ 104 w 1920"/>
                <a:gd name="T19" fmla="*/ 42 h 223"/>
                <a:gd name="T20" fmla="*/ 148 w 1920"/>
                <a:gd name="T21" fmla="*/ 42 h 223"/>
                <a:gd name="T22" fmla="*/ 133 w 1920"/>
                <a:gd name="T23" fmla="*/ 27 h 223"/>
                <a:gd name="T24" fmla="*/ 163 w 1920"/>
                <a:gd name="T25" fmla="*/ 42 h 223"/>
                <a:gd name="T26" fmla="*/ 178 w 1920"/>
                <a:gd name="T27" fmla="*/ 27 h 223"/>
                <a:gd name="T28" fmla="*/ 163 w 1920"/>
                <a:gd name="T29" fmla="*/ 42 h 223"/>
                <a:gd name="T30" fmla="*/ 207 w 1920"/>
                <a:gd name="T31" fmla="*/ 42 h 223"/>
                <a:gd name="T32" fmla="*/ 192 w 1920"/>
                <a:gd name="T33" fmla="*/ 27 h 223"/>
                <a:gd name="T34" fmla="*/ 222 w 1920"/>
                <a:gd name="T35" fmla="*/ 42 h 223"/>
                <a:gd name="T36" fmla="*/ 237 w 1920"/>
                <a:gd name="T37" fmla="*/ 27 h 223"/>
                <a:gd name="T38" fmla="*/ 222 w 1920"/>
                <a:gd name="T39" fmla="*/ 42 h 223"/>
                <a:gd name="T40" fmla="*/ 266 w 1920"/>
                <a:gd name="T41" fmla="*/ 42 h 223"/>
                <a:gd name="T42" fmla="*/ 252 w 1920"/>
                <a:gd name="T43" fmla="*/ 27 h 223"/>
                <a:gd name="T44" fmla="*/ 281 w 1920"/>
                <a:gd name="T45" fmla="*/ 42 h 223"/>
                <a:gd name="T46" fmla="*/ 296 w 1920"/>
                <a:gd name="T47" fmla="*/ 27 h 223"/>
                <a:gd name="T48" fmla="*/ 281 w 1920"/>
                <a:gd name="T49" fmla="*/ 42 h 223"/>
                <a:gd name="T50" fmla="*/ 326 w 1920"/>
                <a:gd name="T51" fmla="*/ 42 h 223"/>
                <a:gd name="T52" fmla="*/ 311 w 1920"/>
                <a:gd name="T53" fmla="*/ 27 h 223"/>
                <a:gd name="T54" fmla="*/ 340 w 1920"/>
                <a:gd name="T55" fmla="*/ 42 h 223"/>
                <a:gd name="T56" fmla="*/ 355 w 1920"/>
                <a:gd name="T57" fmla="*/ 27 h 223"/>
                <a:gd name="T58" fmla="*/ 340 w 1920"/>
                <a:gd name="T59" fmla="*/ 42 h 223"/>
                <a:gd name="T60" fmla="*/ 385 w 1920"/>
                <a:gd name="T61" fmla="*/ 42 h 223"/>
                <a:gd name="T62" fmla="*/ 370 w 1920"/>
                <a:gd name="T63" fmla="*/ 27 h 223"/>
                <a:gd name="T64" fmla="*/ 400 w 1920"/>
                <a:gd name="T65" fmla="*/ 42 h 223"/>
                <a:gd name="T66" fmla="*/ 414 w 1920"/>
                <a:gd name="T67" fmla="*/ 27 h 223"/>
                <a:gd name="T68" fmla="*/ 400 w 1920"/>
                <a:gd name="T69" fmla="*/ 42 h 223"/>
                <a:gd name="T70" fmla="*/ 444 w 1920"/>
                <a:gd name="T71" fmla="*/ 42 h 223"/>
                <a:gd name="T72" fmla="*/ 429 w 1920"/>
                <a:gd name="T73" fmla="*/ 27 h 223"/>
                <a:gd name="T74" fmla="*/ 459 w 1920"/>
                <a:gd name="T75" fmla="*/ 42 h 223"/>
                <a:gd name="T76" fmla="*/ 474 w 1920"/>
                <a:gd name="T77" fmla="*/ 27 h 223"/>
                <a:gd name="T78" fmla="*/ 459 w 1920"/>
                <a:gd name="T79" fmla="*/ 42 h 223"/>
                <a:gd name="T80" fmla="*/ 503 w 1920"/>
                <a:gd name="T81" fmla="*/ 42 h 223"/>
                <a:gd name="T82" fmla="*/ 488 w 1920"/>
                <a:gd name="T83" fmla="*/ 27 h 223"/>
                <a:gd name="T84" fmla="*/ 518 w 1920"/>
                <a:gd name="T85" fmla="*/ 42 h 223"/>
                <a:gd name="T86" fmla="*/ 533 w 1920"/>
                <a:gd name="T87" fmla="*/ 27 h 223"/>
                <a:gd name="T88" fmla="*/ 518 w 1920"/>
                <a:gd name="T89" fmla="*/ 42 h 223"/>
                <a:gd name="T90" fmla="*/ 562 w 1920"/>
                <a:gd name="T91" fmla="*/ 42 h 223"/>
                <a:gd name="T92" fmla="*/ 548 w 1920"/>
                <a:gd name="T93" fmla="*/ 27 h 223"/>
                <a:gd name="T94" fmla="*/ 577 w 1920"/>
                <a:gd name="T95" fmla="*/ 42 h 223"/>
                <a:gd name="T96" fmla="*/ 592 w 1920"/>
                <a:gd name="T97" fmla="*/ 27 h 223"/>
                <a:gd name="T98" fmla="*/ 577 w 1920"/>
                <a:gd name="T99" fmla="*/ 42 h 223"/>
                <a:gd name="T100" fmla="*/ 0 w 1920"/>
                <a:gd name="T101" fmla="*/ 34 h 223"/>
                <a:gd name="T102" fmla="*/ 66 w 1920"/>
                <a:gd name="T103" fmla="*/ 64 h 223"/>
                <a:gd name="T104" fmla="*/ 19 w 1920"/>
                <a:gd name="T105" fmla="*/ 28 h 223"/>
                <a:gd name="T106" fmla="*/ 63 w 1920"/>
                <a:gd name="T107" fmla="*/ 15 h 223"/>
                <a:gd name="T108" fmla="*/ 56 w 1920"/>
                <a:gd name="T109" fmla="*/ 2 h 2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920" h="223">
                  <a:moveTo>
                    <a:pt x="48" y="135"/>
                  </a:moveTo>
                  <a:lnTo>
                    <a:pt x="96" y="135"/>
                  </a:lnTo>
                  <a:lnTo>
                    <a:pt x="96" y="87"/>
                  </a:lnTo>
                  <a:lnTo>
                    <a:pt x="48" y="87"/>
                  </a:lnTo>
                  <a:lnTo>
                    <a:pt x="48" y="135"/>
                  </a:lnTo>
                  <a:close/>
                  <a:moveTo>
                    <a:pt x="144" y="135"/>
                  </a:moveTo>
                  <a:lnTo>
                    <a:pt x="192" y="135"/>
                  </a:lnTo>
                  <a:lnTo>
                    <a:pt x="192" y="87"/>
                  </a:lnTo>
                  <a:lnTo>
                    <a:pt x="144" y="87"/>
                  </a:lnTo>
                  <a:lnTo>
                    <a:pt x="144" y="135"/>
                  </a:lnTo>
                  <a:close/>
                  <a:moveTo>
                    <a:pt x="240" y="135"/>
                  </a:moveTo>
                  <a:lnTo>
                    <a:pt x="288" y="135"/>
                  </a:lnTo>
                  <a:lnTo>
                    <a:pt x="288" y="87"/>
                  </a:lnTo>
                  <a:lnTo>
                    <a:pt x="240" y="87"/>
                  </a:lnTo>
                  <a:lnTo>
                    <a:pt x="240" y="135"/>
                  </a:lnTo>
                  <a:close/>
                  <a:moveTo>
                    <a:pt x="336" y="135"/>
                  </a:moveTo>
                  <a:lnTo>
                    <a:pt x="384" y="135"/>
                  </a:lnTo>
                  <a:lnTo>
                    <a:pt x="384" y="87"/>
                  </a:lnTo>
                  <a:lnTo>
                    <a:pt x="336" y="87"/>
                  </a:lnTo>
                  <a:lnTo>
                    <a:pt x="336" y="135"/>
                  </a:lnTo>
                  <a:close/>
                  <a:moveTo>
                    <a:pt x="432" y="135"/>
                  </a:moveTo>
                  <a:lnTo>
                    <a:pt x="480" y="135"/>
                  </a:lnTo>
                  <a:lnTo>
                    <a:pt x="480" y="87"/>
                  </a:lnTo>
                  <a:lnTo>
                    <a:pt x="432" y="87"/>
                  </a:lnTo>
                  <a:lnTo>
                    <a:pt x="432" y="135"/>
                  </a:lnTo>
                  <a:close/>
                  <a:moveTo>
                    <a:pt x="528" y="135"/>
                  </a:moveTo>
                  <a:lnTo>
                    <a:pt x="576" y="135"/>
                  </a:lnTo>
                  <a:lnTo>
                    <a:pt x="576" y="87"/>
                  </a:lnTo>
                  <a:lnTo>
                    <a:pt x="528" y="87"/>
                  </a:lnTo>
                  <a:lnTo>
                    <a:pt x="528" y="135"/>
                  </a:lnTo>
                  <a:close/>
                  <a:moveTo>
                    <a:pt x="624" y="135"/>
                  </a:moveTo>
                  <a:lnTo>
                    <a:pt x="672" y="135"/>
                  </a:lnTo>
                  <a:lnTo>
                    <a:pt x="672" y="87"/>
                  </a:lnTo>
                  <a:lnTo>
                    <a:pt x="624" y="87"/>
                  </a:lnTo>
                  <a:lnTo>
                    <a:pt x="624" y="135"/>
                  </a:lnTo>
                  <a:close/>
                  <a:moveTo>
                    <a:pt x="720" y="135"/>
                  </a:moveTo>
                  <a:lnTo>
                    <a:pt x="768" y="135"/>
                  </a:lnTo>
                  <a:lnTo>
                    <a:pt x="768" y="87"/>
                  </a:lnTo>
                  <a:lnTo>
                    <a:pt x="720" y="87"/>
                  </a:lnTo>
                  <a:lnTo>
                    <a:pt x="720" y="135"/>
                  </a:lnTo>
                  <a:close/>
                  <a:moveTo>
                    <a:pt x="816" y="135"/>
                  </a:moveTo>
                  <a:lnTo>
                    <a:pt x="864" y="135"/>
                  </a:lnTo>
                  <a:lnTo>
                    <a:pt x="864" y="87"/>
                  </a:lnTo>
                  <a:lnTo>
                    <a:pt x="816" y="87"/>
                  </a:lnTo>
                  <a:lnTo>
                    <a:pt x="816" y="135"/>
                  </a:lnTo>
                  <a:close/>
                  <a:moveTo>
                    <a:pt x="912" y="135"/>
                  </a:moveTo>
                  <a:lnTo>
                    <a:pt x="960" y="135"/>
                  </a:lnTo>
                  <a:lnTo>
                    <a:pt x="960" y="87"/>
                  </a:lnTo>
                  <a:lnTo>
                    <a:pt x="912" y="87"/>
                  </a:lnTo>
                  <a:lnTo>
                    <a:pt x="912" y="135"/>
                  </a:lnTo>
                  <a:close/>
                  <a:moveTo>
                    <a:pt x="1008" y="135"/>
                  </a:moveTo>
                  <a:lnTo>
                    <a:pt x="1056" y="135"/>
                  </a:lnTo>
                  <a:lnTo>
                    <a:pt x="1056" y="87"/>
                  </a:lnTo>
                  <a:lnTo>
                    <a:pt x="1008" y="87"/>
                  </a:lnTo>
                  <a:lnTo>
                    <a:pt x="1008" y="135"/>
                  </a:lnTo>
                  <a:close/>
                  <a:moveTo>
                    <a:pt x="1104" y="135"/>
                  </a:moveTo>
                  <a:lnTo>
                    <a:pt x="1152" y="135"/>
                  </a:lnTo>
                  <a:lnTo>
                    <a:pt x="1152" y="87"/>
                  </a:lnTo>
                  <a:lnTo>
                    <a:pt x="1104" y="87"/>
                  </a:lnTo>
                  <a:lnTo>
                    <a:pt x="1104" y="135"/>
                  </a:lnTo>
                  <a:close/>
                  <a:moveTo>
                    <a:pt x="1200" y="135"/>
                  </a:moveTo>
                  <a:lnTo>
                    <a:pt x="1248" y="135"/>
                  </a:lnTo>
                  <a:lnTo>
                    <a:pt x="1248" y="87"/>
                  </a:lnTo>
                  <a:lnTo>
                    <a:pt x="1200" y="87"/>
                  </a:lnTo>
                  <a:lnTo>
                    <a:pt x="1200" y="135"/>
                  </a:lnTo>
                  <a:close/>
                  <a:moveTo>
                    <a:pt x="1296" y="135"/>
                  </a:moveTo>
                  <a:lnTo>
                    <a:pt x="1344" y="135"/>
                  </a:lnTo>
                  <a:lnTo>
                    <a:pt x="1344" y="87"/>
                  </a:lnTo>
                  <a:lnTo>
                    <a:pt x="1296" y="87"/>
                  </a:lnTo>
                  <a:lnTo>
                    <a:pt x="1296" y="135"/>
                  </a:lnTo>
                  <a:close/>
                  <a:moveTo>
                    <a:pt x="1392" y="135"/>
                  </a:moveTo>
                  <a:lnTo>
                    <a:pt x="1440" y="135"/>
                  </a:lnTo>
                  <a:lnTo>
                    <a:pt x="1440" y="87"/>
                  </a:lnTo>
                  <a:lnTo>
                    <a:pt x="1392" y="87"/>
                  </a:lnTo>
                  <a:lnTo>
                    <a:pt x="1392" y="135"/>
                  </a:lnTo>
                  <a:close/>
                  <a:moveTo>
                    <a:pt x="1488" y="135"/>
                  </a:moveTo>
                  <a:lnTo>
                    <a:pt x="1536" y="135"/>
                  </a:lnTo>
                  <a:lnTo>
                    <a:pt x="1536" y="87"/>
                  </a:lnTo>
                  <a:lnTo>
                    <a:pt x="1488" y="87"/>
                  </a:lnTo>
                  <a:lnTo>
                    <a:pt x="1488" y="135"/>
                  </a:lnTo>
                  <a:close/>
                  <a:moveTo>
                    <a:pt x="1584" y="135"/>
                  </a:moveTo>
                  <a:lnTo>
                    <a:pt x="1632" y="135"/>
                  </a:lnTo>
                  <a:lnTo>
                    <a:pt x="1632" y="87"/>
                  </a:lnTo>
                  <a:lnTo>
                    <a:pt x="1584" y="87"/>
                  </a:lnTo>
                  <a:lnTo>
                    <a:pt x="1584" y="135"/>
                  </a:lnTo>
                  <a:close/>
                  <a:moveTo>
                    <a:pt x="1680" y="135"/>
                  </a:moveTo>
                  <a:lnTo>
                    <a:pt x="1728" y="135"/>
                  </a:lnTo>
                  <a:lnTo>
                    <a:pt x="1728" y="87"/>
                  </a:lnTo>
                  <a:lnTo>
                    <a:pt x="1680" y="87"/>
                  </a:lnTo>
                  <a:lnTo>
                    <a:pt x="1680" y="135"/>
                  </a:lnTo>
                  <a:close/>
                  <a:moveTo>
                    <a:pt x="1776" y="135"/>
                  </a:moveTo>
                  <a:lnTo>
                    <a:pt x="1824" y="135"/>
                  </a:lnTo>
                  <a:lnTo>
                    <a:pt x="1824" y="87"/>
                  </a:lnTo>
                  <a:lnTo>
                    <a:pt x="1776" y="87"/>
                  </a:lnTo>
                  <a:lnTo>
                    <a:pt x="1776" y="135"/>
                  </a:lnTo>
                  <a:close/>
                  <a:moveTo>
                    <a:pt x="1872" y="135"/>
                  </a:moveTo>
                  <a:lnTo>
                    <a:pt x="1920" y="135"/>
                  </a:lnTo>
                  <a:lnTo>
                    <a:pt x="1920" y="87"/>
                  </a:lnTo>
                  <a:lnTo>
                    <a:pt x="1872" y="87"/>
                  </a:lnTo>
                  <a:lnTo>
                    <a:pt x="1872" y="135"/>
                  </a:lnTo>
                  <a:close/>
                  <a:moveTo>
                    <a:pt x="180" y="7"/>
                  </a:moveTo>
                  <a:lnTo>
                    <a:pt x="0" y="111"/>
                  </a:lnTo>
                  <a:lnTo>
                    <a:pt x="180" y="216"/>
                  </a:lnTo>
                  <a:cubicBezTo>
                    <a:pt x="191" y="223"/>
                    <a:pt x="206" y="219"/>
                    <a:pt x="213" y="208"/>
                  </a:cubicBezTo>
                  <a:cubicBezTo>
                    <a:pt x="219" y="196"/>
                    <a:pt x="216" y="181"/>
                    <a:pt x="204" y="175"/>
                  </a:cubicBezTo>
                  <a:lnTo>
                    <a:pt x="60" y="91"/>
                  </a:lnTo>
                  <a:lnTo>
                    <a:pt x="60" y="132"/>
                  </a:lnTo>
                  <a:lnTo>
                    <a:pt x="204" y="48"/>
                  </a:lnTo>
                  <a:cubicBezTo>
                    <a:pt x="216" y="42"/>
                    <a:pt x="219" y="27"/>
                    <a:pt x="213" y="15"/>
                  </a:cubicBezTo>
                  <a:cubicBezTo>
                    <a:pt x="206" y="4"/>
                    <a:pt x="191" y="0"/>
                    <a:pt x="180" y="7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89" name="Freeform 97"/>
            <p:cNvSpPr>
              <a:spLocks noEditPoints="1"/>
            </p:cNvSpPr>
            <p:nvPr/>
          </p:nvSpPr>
          <p:spPr bwMode="auto">
            <a:xfrm>
              <a:off x="4067" y="2510"/>
              <a:ext cx="14" cy="1373"/>
            </a:xfrm>
            <a:custGeom>
              <a:avLst/>
              <a:gdLst>
                <a:gd name="T0" fmla="*/ 0 w 14"/>
                <a:gd name="T1" fmla="*/ 1373 h 1373"/>
                <a:gd name="T2" fmla="*/ 0 w 14"/>
                <a:gd name="T3" fmla="*/ 1329 h 1373"/>
                <a:gd name="T4" fmla="*/ 14 w 14"/>
                <a:gd name="T5" fmla="*/ 1299 h 1373"/>
                <a:gd name="T6" fmla="*/ 14 w 14"/>
                <a:gd name="T7" fmla="*/ 1284 h 1373"/>
                <a:gd name="T8" fmla="*/ 14 w 14"/>
                <a:gd name="T9" fmla="*/ 1284 h 1373"/>
                <a:gd name="T10" fmla="*/ 0 w 14"/>
                <a:gd name="T11" fmla="*/ 1255 h 1373"/>
                <a:gd name="T12" fmla="*/ 0 w 14"/>
                <a:gd name="T13" fmla="*/ 1210 h 1373"/>
                <a:gd name="T14" fmla="*/ 14 w 14"/>
                <a:gd name="T15" fmla="*/ 1181 h 1373"/>
                <a:gd name="T16" fmla="*/ 14 w 14"/>
                <a:gd name="T17" fmla="*/ 1166 h 1373"/>
                <a:gd name="T18" fmla="*/ 14 w 14"/>
                <a:gd name="T19" fmla="*/ 1166 h 1373"/>
                <a:gd name="T20" fmla="*/ 0 w 14"/>
                <a:gd name="T21" fmla="*/ 1136 h 1373"/>
                <a:gd name="T22" fmla="*/ 0 w 14"/>
                <a:gd name="T23" fmla="*/ 1092 h 1373"/>
                <a:gd name="T24" fmla="*/ 14 w 14"/>
                <a:gd name="T25" fmla="*/ 1062 h 1373"/>
                <a:gd name="T26" fmla="*/ 14 w 14"/>
                <a:gd name="T27" fmla="*/ 1047 h 1373"/>
                <a:gd name="T28" fmla="*/ 14 w 14"/>
                <a:gd name="T29" fmla="*/ 1047 h 1373"/>
                <a:gd name="T30" fmla="*/ 0 w 14"/>
                <a:gd name="T31" fmla="*/ 1018 h 1373"/>
                <a:gd name="T32" fmla="*/ 0 w 14"/>
                <a:gd name="T33" fmla="*/ 973 h 1373"/>
                <a:gd name="T34" fmla="*/ 14 w 14"/>
                <a:gd name="T35" fmla="*/ 943 h 1373"/>
                <a:gd name="T36" fmla="*/ 14 w 14"/>
                <a:gd name="T37" fmla="*/ 929 h 1373"/>
                <a:gd name="T38" fmla="*/ 14 w 14"/>
                <a:gd name="T39" fmla="*/ 929 h 1373"/>
                <a:gd name="T40" fmla="*/ 0 w 14"/>
                <a:gd name="T41" fmla="*/ 899 h 1373"/>
                <a:gd name="T42" fmla="*/ 0 w 14"/>
                <a:gd name="T43" fmla="*/ 854 h 1373"/>
                <a:gd name="T44" fmla="*/ 14 w 14"/>
                <a:gd name="T45" fmla="*/ 825 h 1373"/>
                <a:gd name="T46" fmla="*/ 14 w 14"/>
                <a:gd name="T47" fmla="*/ 810 h 1373"/>
                <a:gd name="T48" fmla="*/ 14 w 14"/>
                <a:gd name="T49" fmla="*/ 810 h 1373"/>
                <a:gd name="T50" fmla="*/ 0 w 14"/>
                <a:gd name="T51" fmla="*/ 780 h 1373"/>
                <a:gd name="T52" fmla="*/ 0 w 14"/>
                <a:gd name="T53" fmla="*/ 736 h 1373"/>
                <a:gd name="T54" fmla="*/ 14 w 14"/>
                <a:gd name="T55" fmla="*/ 706 h 1373"/>
                <a:gd name="T56" fmla="*/ 14 w 14"/>
                <a:gd name="T57" fmla="*/ 691 h 1373"/>
                <a:gd name="T58" fmla="*/ 14 w 14"/>
                <a:gd name="T59" fmla="*/ 691 h 1373"/>
                <a:gd name="T60" fmla="*/ 0 w 14"/>
                <a:gd name="T61" fmla="*/ 662 h 1373"/>
                <a:gd name="T62" fmla="*/ 0 w 14"/>
                <a:gd name="T63" fmla="*/ 617 h 1373"/>
                <a:gd name="T64" fmla="*/ 14 w 14"/>
                <a:gd name="T65" fmla="*/ 588 h 1373"/>
                <a:gd name="T66" fmla="*/ 14 w 14"/>
                <a:gd name="T67" fmla="*/ 573 h 1373"/>
                <a:gd name="T68" fmla="*/ 14 w 14"/>
                <a:gd name="T69" fmla="*/ 573 h 1373"/>
                <a:gd name="T70" fmla="*/ 0 w 14"/>
                <a:gd name="T71" fmla="*/ 543 h 1373"/>
                <a:gd name="T72" fmla="*/ 0 w 14"/>
                <a:gd name="T73" fmla="*/ 499 h 1373"/>
                <a:gd name="T74" fmla="*/ 14 w 14"/>
                <a:gd name="T75" fmla="*/ 469 h 1373"/>
                <a:gd name="T76" fmla="*/ 14 w 14"/>
                <a:gd name="T77" fmla="*/ 454 h 1373"/>
                <a:gd name="T78" fmla="*/ 14 w 14"/>
                <a:gd name="T79" fmla="*/ 454 h 1373"/>
                <a:gd name="T80" fmla="*/ 0 w 14"/>
                <a:gd name="T81" fmla="*/ 425 h 1373"/>
                <a:gd name="T82" fmla="*/ 0 w 14"/>
                <a:gd name="T83" fmla="*/ 380 h 1373"/>
                <a:gd name="T84" fmla="*/ 14 w 14"/>
                <a:gd name="T85" fmla="*/ 351 h 1373"/>
                <a:gd name="T86" fmla="*/ 14 w 14"/>
                <a:gd name="T87" fmla="*/ 336 h 1373"/>
                <a:gd name="T88" fmla="*/ 14 w 14"/>
                <a:gd name="T89" fmla="*/ 336 h 1373"/>
                <a:gd name="T90" fmla="*/ 0 w 14"/>
                <a:gd name="T91" fmla="*/ 306 h 1373"/>
                <a:gd name="T92" fmla="*/ 0 w 14"/>
                <a:gd name="T93" fmla="*/ 262 h 1373"/>
                <a:gd name="T94" fmla="*/ 14 w 14"/>
                <a:gd name="T95" fmla="*/ 232 h 1373"/>
                <a:gd name="T96" fmla="*/ 14 w 14"/>
                <a:gd name="T97" fmla="*/ 217 h 1373"/>
                <a:gd name="T98" fmla="*/ 14 w 14"/>
                <a:gd name="T99" fmla="*/ 217 h 1373"/>
                <a:gd name="T100" fmla="*/ 0 w 14"/>
                <a:gd name="T101" fmla="*/ 188 h 1373"/>
                <a:gd name="T102" fmla="*/ 0 w 14"/>
                <a:gd name="T103" fmla="*/ 143 h 1373"/>
                <a:gd name="T104" fmla="*/ 14 w 14"/>
                <a:gd name="T105" fmla="*/ 113 h 1373"/>
                <a:gd name="T106" fmla="*/ 14 w 14"/>
                <a:gd name="T107" fmla="*/ 99 h 1373"/>
                <a:gd name="T108" fmla="*/ 14 w 14"/>
                <a:gd name="T109" fmla="*/ 99 h 1373"/>
                <a:gd name="T110" fmla="*/ 0 w 14"/>
                <a:gd name="T111" fmla="*/ 69 h 1373"/>
                <a:gd name="T112" fmla="*/ 0 w 14"/>
                <a:gd name="T113" fmla="*/ 24 h 1373"/>
                <a:gd name="T114" fmla="*/ 14 w 14"/>
                <a:gd name="T115" fmla="*/ 0 h 137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4" h="1373">
                  <a:moveTo>
                    <a:pt x="14" y="1373"/>
                  </a:moveTo>
                  <a:lnTo>
                    <a:pt x="14" y="1358"/>
                  </a:lnTo>
                  <a:lnTo>
                    <a:pt x="0" y="1358"/>
                  </a:lnTo>
                  <a:lnTo>
                    <a:pt x="0" y="1373"/>
                  </a:lnTo>
                  <a:lnTo>
                    <a:pt x="14" y="1373"/>
                  </a:lnTo>
                  <a:close/>
                  <a:moveTo>
                    <a:pt x="14" y="1344"/>
                  </a:moveTo>
                  <a:lnTo>
                    <a:pt x="14" y="1329"/>
                  </a:lnTo>
                  <a:lnTo>
                    <a:pt x="0" y="1329"/>
                  </a:lnTo>
                  <a:lnTo>
                    <a:pt x="0" y="1344"/>
                  </a:lnTo>
                  <a:lnTo>
                    <a:pt x="14" y="1344"/>
                  </a:lnTo>
                  <a:close/>
                  <a:moveTo>
                    <a:pt x="14" y="1314"/>
                  </a:moveTo>
                  <a:lnTo>
                    <a:pt x="14" y="1299"/>
                  </a:lnTo>
                  <a:lnTo>
                    <a:pt x="0" y="1299"/>
                  </a:lnTo>
                  <a:lnTo>
                    <a:pt x="0" y="1314"/>
                  </a:lnTo>
                  <a:lnTo>
                    <a:pt x="14" y="1314"/>
                  </a:lnTo>
                  <a:close/>
                  <a:moveTo>
                    <a:pt x="14" y="1284"/>
                  </a:moveTo>
                  <a:lnTo>
                    <a:pt x="14" y="1269"/>
                  </a:lnTo>
                  <a:lnTo>
                    <a:pt x="0" y="1269"/>
                  </a:lnTo>
                  <a:lnTo>
                    <a:pt x="0" y="1284"/>
                  </a:lnTo>
                  <a:lnTo>
                    <a:pt x="14" y="1284"/>
                  </a:lnTo>
                  <a:close/>
                  <a:moveTo>
                    <a:pt x="14" y="1255"/>
                  </a:moveTo>
                  <a:lnTo>
                    <a:pt x="14" y="1240"/>
                  </a:lnTo>
                  <a:lnTo>
                    <a:pt x="0" y="1240"/>
                  </a:lnTo>
                  <a:lnTo>
                    <a:pt x="0" y="1255"/>
                  </a:lnTo>
                  <a:lnTo>
                    <a:pt x="14" y="1255"/>
                  </a:lnTo>
                  <a:close/>
                  <a:moveTo>
                    <a:pt x="14" y="1225"/>
                  </a:moveTo>
                  <a:lnTo>
                    <a:pt x="14" y="1210"/>
                  </a:lnTo>
                  <a:lnTo>
                    <a:pt x="0" y="1210"/>
                  </a:lnTo>
                  <a:lnTo>
                    <a:pt x="0" y="1225"/>
                  </a:lnTo>
                  <a:lnTo>
                    <a:pt x="14" y="1225"/>
                  </a:lnTo>
                  <a:close/>
                  <a:moveTo>
                    <a:pt x="14" y="1195"/>
                  </a:moveTo>
                  <a:lnTo>
                    <a:pt x="14" y="1181"/>
                  </a:lnTo>
                  <a:lnTo>
                    <a:pt x="0" y="1181"/>
                  </a:lnTo>
                  <a:lnTo>
                    <a:pt x="0" y="1195"/>
                  </a:lnTo>
                  <a:lnTo>
                    <a:pt x="14" y="1195"/>
                  </a:lnTo>
                  <a:close/>
                  <a:moveTo>
                    <a:pt x="14" y="1166"/>
                  </a:moveTo>
                  <a:lnTo>
                    <a:pt x="14" y="1151"/>
                  </a:lnTo>
                  <a:lnTo>
                    <a:pt x="0" y="1151"/>
                  </a:lnTo>
                  <a:lnTo>
                    <a:pt x="0" y="1166"/>
                  </a:lnTo>
                  <a:lnTo>
                    <a:pt x="14" y="1166"/>
                  </a:lnTo>
                  <a:close/>
                  <a:moveTo>
                    <a:pt x="14" y="1136"/>
                  </a:moveTo>
                  <a:lnTo>
                    <a:pt x="14" y="1121"/>
                  </a:lnTo>
                  <a:lnTo>
                    <a:pt x="0" y="1121"/>
                  </a:lnTo>
                  <a:lnTo>
                    <a:pt x="0" y="1136"/>
                  </a:lnTo>
                  <a:lnTo>
                    <a:pt x="14" y="1136"/>
                  </a:lnTo>
                  <a:close/>
                  <a:moveTo>
                    <a:pt x="14" y="1106"/>
                  </a:moveTo>
                  <a:lnTo>
                    <a:pt x="14" y="1092"/>
                  </a:lnTo>
                  <a:lnTo>
                    <a:pt x="0" y="1092"/>
                  </a:lnTo>
                  <a:lnTo>
                    <a:pt x="0" y="1106"/>
                  </a:lnTo>
                  <a:lnTo>
                    <a:pt x="14" y="1106"/>
                  </a:lnTo>
                  <a:close/>
                  <a:moveTo>
                    <a:pt x="14" y="1077"/>
                  </a:moveTo>
                  <a:lnTo>
                    <a:pt x="14" y="1062"/>
                  </a:lnTo>
                  <a:lnTo>
                    <a:pt x="0" y="1062"/>
                  </a:lnTo>
                  <a:lnTo>
                    <a:pt x="0" y="1077"/>
                  </a:lnTo>
                  <a:lnTo>
                    <a:pt x="14" y="1077"/>
                  </a:lnTo>
                  <a:close/>
                  <a:moveTo>
                    <a:pt x="14" y="1047"/>
                  </a:moveTo>
                  <a:lnTo>
                    <a:pt x="14" y="1032"/>
                  </a:lnTo>
                  <a:lnTo>
                    <a:pt x="0" y="1032"/>
                  </a:lnTo>
                  <a:lnTo>
                    <a:pt x="0" y="1047"/>
                  </a:lnTo>
                  <a:lnTo>
                    <a:pt x="14" y="1047"/>
                  </a:lnTo>
                  <a:close/>
                  <a:moveTo>
                    <a:pt x="14" y="1018"/>
                  </a:moveTo>
                  <a:lnTo>
                    <a:pt x="14" y="1003"/>
                  </a:lnTo>
                  <a:lnTo>
                    <a:pt x="0" y="1003"/>
                  </a:lnTo>
                  <a:lnTo>
                    <a:pt x="0" y="1018"/>
                  </a:lnTo>
                  <a:lnTo>
                    <a:pt x="14" y="1018"/>
                  </a:lnTo>
                  <a:close/>
                  <a:moveTo>
                    <a:pt x="14" y="988"/>
                  </a:moveTo>
                  <a:lnTo>
                    <a:pt x="14" y="973"/>
                  </a:lnTo>
                  <a:lnTo>
                    <a:pt x="0" y="973"/>
                  </a:lnTo>
                  <a:lnTo>
                    <a:pt x="0" y="988"/>
                  </a:lnTo>
                  <a:lnTo>
                    <a:pt x="14" y="988"/>
                  </a:lnTo>
                  <a:close/>
                  <a:moveTo>
                    <a:pt x="14" y="958"/>
                  </a:moveTo>
                  <a:lnTo>
                    <a:pt x="14" y="943"/>
                  </a:lnTo>
                  <a:lnTo>
                    <a:pt x="0" y="943"/>
                  </a:lnTo>
                  <a:lnTo>
                    <a:pt x="0" y="958"/>
                  </a:lnTo>
                  <a:lnTo>
                    <a:pt x="14" y="958"/>
                  </a:lnTo>
                  <a:close/>
                  <a:moveTo>
                    <a:pt x="14" y="929"/>
                  </a:moveTo>
                  <a:lnTo>
                    <a:pt x="14" y="914"/>
                  </a:lnTo>
                  <a:lnTo>
                    <a:pt x="0" y="914"/>
                  </a:lnTo>
                  <a:lnTo>
                    <a:pt x="0" y="929"/>
                  </a:lnTo>
                  <a:lnTo>
                    <a:pt x="14" y="929"/>
                  </a:lnTo>
                  <a:close/>
                  <a:moveTo>
                    <a:pt x="14" y="899"/>
                  </a:moveTo>
                  <a:lnTo>
                    <a:pt x="14" y="884"/>
                  </a:lnTo>
                  <a:lnTo>
                    <a:pt x="0" y="884"/>
                  </a:lnTo>
                  <a:lnTo>
                    <a:pt x="0" y="899"/>
                  </a:lnTo>
                  <a:lnTo>
                    <a:pt x="14" y="899"/>
                  </a:lnTo>
                  <a:close/>
                  <a:moveTo>
                    <a:pt x="14" y="869"/>
                  </a:moveTo>
                  <a:lnTo>
                    <a:pt x="14" y="854"/>
                  </a:lnTo>
                  <a:lnTo>
                    <a:pt x="0" y="854"/>
                  </a:lnTo>
                  <a:lnTo>
                    <a:pt x="0" y="869"/>
                  </a:lnTo>
                  <a:lnTo>
                    <a:pt x="14" y="869"/>
                  </a:lnTo>
                  <a:close/>
                  <a:moveTo>
                    <a:pt x="14" y="840"/>
                  </a:moveTo>
                  <a:lnTo>
                    <a:pt x="14" y="825"/>
                  </a:lnTo>
                  <a:lnTo>
                    <a:pt x="0" y="825"/>
                  </a:lnTo>
                  <a:lnTo>
                    <a:pt x="0" y="840"/>
                  </a:lnTo>
                  <a:lnTo>
                    <a:pt x="14" y="840"/>
                  </a:lnTo>
                  <a:close/>
                  <a:moveTo>
                    <a:pt x="14" y="810"/>
                  </a:moveTo>
                  <a:lnTo>
                    <a:pt x="14" y="795"/>
                  </a:lnTo>
                  <a:lnTo>
                    <a:pt x="0" y="795"/>
                  </a:lnTo>
                  <a:lnTo>
                    <a:pt x="0" y="810"/>
                  </a:lnTo>
                  <a:lnTo>
                    <a:pt x="14" y="810"/>
                  </a:lnTo>
                  <a:close/>
                  <a:moveTo>
                    <a:pt x="14" y="780"/>
                  </a:moveTo>
                  <a:lnTo>
                    <a:pt x="14" y="766"/>
                  </a:lnTo>
                  <a:lnTo>
                    <a:pt x="0" y="766"/>
                  </a:lnTo>
                  <a:lnTo>
                    <a:pt x="0" y="780"/>
                  </a:lnTo>
                  <a:lnTo>
                    <a:pt x="14" y="780"/>
                  </a:lnTo>
                  <a:close/>
                  <a:moveTo>
                    <a:pt x="14" y="751"/>
                  </a:moveTo>
                  <a:lnTo>
                    <a:pt x="14" y="736"/>
                  </a:lnTo>
                  <a:lnTo>
                    <a:pt x="0" y="736"/>
                  </a:lnTo>
                  <a:lnTo>
                    <a:pt x="0" y="751"/>
                  </a:lnTo>
                  <a:lnTo>
                    <a:pt x="14" y="751"/>
                  </a:lnTo>
                  <a:close/>
                  <a:moveTo>
                    <a:pt x="14" y="721"/>
                  </a:moveTo>
                  <a:lnTo>
                    <a:pt x="14" y="706"/>
                  </a:lnTo>
                  <a:lnTo>
                    <a:pt x="0" y="706"/>
                  </a:lnTo>
                  <a:lnTo>
                    <a:pt x="0" y="721"/>
                  </a:lnTo>
                  <a:lnTo>
                    <a:pt x="14" y="721"/>
                  </a:lnTo>
                  <a:close/>
                  <a:moveTo>
                    <a:pt x="14" y="691"/>
                  </a:moveTo>
                  <a:lnTo>
                    <a:pt x="14" y="677"/>
                  </a:lnTo>
                  <a:lnTo>
                    <a:pt x="0" y="677"/>
                  </a:lnTo>
                  <a:lnTo>
                    <a:pt x="0" y="691"/>
                  </a:lnTo>
                  <a:lnTo>
                    <a:pt x="14" y="691"/>
                  </a:lnTo>
                  <a:close/>
                  <a:moveTo>
                    <a:pt x="14" y="662"/>
                  </a:moveTo>
                  <a:lnTo>
                    <a:pt x="14" y="647"/>
                  </a:lnTo>
                  <a:lnTo>
                    <a:pt x="0" y="647"/>
                  </a:lnTo>
                  <a:lnTo>
                    <a:pt x="0" y="662"/>
                  </a:lnTo>
                  <a:lnTo>
                    <a:pt x="14" y="662"/>
                  </a:lnTo>
                  <a:close/>
                  <a:moveTo>
                    <a:pt x="14" y="632"/>
                  </a:moveTo>
                  <a:lnTo>
                    <a:pt x="14" y="617"/>
                  </a:lnTo>
                  <a:lnTo>
                    <a:pt x="0" y="617"/>
                  </a:lnTo>
                  <a:lnTo>
                    <a:pt x="0" y="632"/>
                  </a:lnTo>
                  <a:lnTo>
                    <a:pt x="14" y="632"/>
                  </a:lnTo>
                  <a:close/>
                  <a:moveTo>
                    <a:pt x="14" y="603"/>
                  </a:moveTo>
                  <a:lnTo>
                    <a:pt x="14" y="588"/>
                  </a:lnTo>
                  <a:lnTo>
                    <a:pt x="0" y="588"/>
                  </a:lnTo>
                  <a:lnTo>
                    <a:pt x="0" y="603"/>
                  </a:lnTo>
                  <a:lnTo>
                    <a:pt x="14" y="603"/>
                  </a:lnTo>
                  <a:close/>
                  <a:moveTo>
                    <a:pt x="14" y="573"/>
                  </a:moveTo>
                  <a:lnTo>
                    <a:pt x="14" y="558"/>
                  </a:lnTo>
                  <a:lnTo>
                    <a:pt x="0" y="558"/>
                  </a:lnTo>
                  <a:lnTo>
                    <a:pt x="0" y="573"/>
                  </a:lnTo>
                  <a:lnTo>
                    <a:pt x="14" y="573"/>
                  </a:lnTo>
                  <a:close/>
                  <a:moveTo>
                    <a:pt x="14" y="543"/>
                  </a:moveTo>
                  <a:lnTo>
                    <a:pt x="14" y="528"/>
                  </a:lnTo>
                  <a:lnTo>
                    <a:pt x="0" y="528"/>
                  </a:lnTo>
                  <a:lnTo>
                    <a:pt x="0" y="543"/>
                  </a:lnTo>
                  <a:lnTo>
                    <a:pt x="14" y="543"/>
                  </a:lnTo>
                  <a:close/>
                  <a:moveTo>
                    <a:pt x="14" y="514"/>
                  </a:moveTo>
                  <a:lnTo>
                    <a:pt x="14" y="499"/>
                  </a:lnTo>
                  <a:lnTo>
                    <a:pt x="0" y="499"/>
                  </a:lnTo>
                  <a:lnTo>
                    <a:pt x="0" y="514"/>
                  </a:lnTo>
                  <a:lnTo>
                    <a:pt x="14" y="514"/>
                  </a:lnTo>
                  <a:close/>
                  <a:moveTo>
                    <a:pt x="14" y="484"/>
                  </a:moveTo>
                  <a:lnTo>
                    <a:pt x="14" y="469"/>
                  </a:lnTo>
                  <a:lnTo>
                    <a:pt x="0" y="469"/>
                  </a:lnTo>
                  <a:lnTo>
                    <a:pt x="0" y="484"/>
                  </a:lnTo>
                  <a:lnTo>
                    <a:pt x="14" y="484"/>
                  </a:lnTo>
                  <a:close/>
                  <a:moveTo>
                    <a:pt x="14" y="454"/>
                  </a:moveTo>
                  <a:lnTo>
                    <a:pt x="14" y="439"/>
                  </a:lnTo>
                  <a:lnTo>
                    <a:pt x="0" y="439"/>
                  </a:lnTo>
                  <a:lnTo>
                    <a:pt x="0" y="454"/>
                  </a:lnTo>
                  <a:lnTo>
                    <a:pt x="14" y="454"/>
                  </a:lnTo>
                  <a:close/>
                  <a:moveTo>
                    <a:pt x="14" y="425"/>
                  </a:moveTo>
                  <a:lnTo>
                    <a:pt x="14" y="410"/>
                  </a:lnTo>
                  <a:lnTo>
                    <a:pt x="0" y="410"/>
                  </a:lnTo>
                  <a:lnTo>
                    <a:pt x="0" y="425"/>
                  </a:lnTo>
                  <a:lnTo>
                    <a:pt x="14" y="425"/>
                  </a:lnTo>
                  <a:close/>
                  <a:moveTo>
                    <a:pt x="14" y="395"/>
                  </a:moveTo>
                  <a:lnTo>
                    <a:pt x="14" y="380"/>
                  </a:lnTo>
                  <a:lnTo>
                    <a:pt x="0" y="380"/>
                  </a:lnTo>
                  <a:lnTo>
                    <a:pt x="0" y="395"/>
                  </a:lnTo>
                  <a:lnTo>
                    <a:pt x="14" y="395"/>
                  </a:lnTo>
                  <a:close/>
                  <a:moveTo>
                    <a:pt x="14" y="365"/>
                  </a:moveTo>
                  <a:lnTo>
                    <a:pt x="14" y="351"/>
                  </a:lnTo>
                  <a:lnTo>
                    <a:pt x="0" y="351"/>
                  </a:lnTo>
                  <a:lnTo>
                    <a:pt x="0" y="365"/>
                  </a:lnTo>
                  <a:lnTo>
                    <a:pt x="14" y="365"/>
                  </a:lnTo>
                  <a:close/>
                  <a:moveTo>
                    <a:pt x="14" y="336"/>
                  </a:moveTo>
                  <a:lnTo>
                    <a:pt x="14" y="321"/>
                  </a:lnTo>
                  <a:lnTo>
                    <a:pt x="0" y="321"/>
                  </a:lnTo>
                  <a:lnTo>
                    <a:pt x="0" y="336"/>
                  </a:lnTo>
                  <a:lnTo>
                    <a:pt x="14" y="336"/>
                  </a:lnTo>
                  <a:close/>
                  <a:moveTo>
                    <a:pt x="14" y="306"/>
                  </a:moveTo>
                  <a:lnTo>
                    <a:pt x="14" y="291"/>
                  </a:lnTo>
                  <a:lnTo>
                    <a:pt x="0" y="291"/>
                  </a:lnTo>
                  <a:lnTo>
                    <a:pt x="0" y="306"/>
                  </a:lnTo>
                  <a:lnTo>
                    <a:pt x="14" y="306"/>
                  </a:lnTo>
                  <a:close/>
                  <a:moveTo>
                    <a:pt x="14" y="276"/>
                  </a:moveTo>
                  <a:lnTo>
                    <a:pt x="14" y="262"/>
                  </a:lnTo>
                  <a:lnTo>
                    <a:pt x="0" y="262"/>
                  </a:lnTo>
                  <a:lnTo>
                    <a:pt x="0" y="276"/>
                  </a:lnTo>
                  <a:lnTo>
                    <a:pt x="14" y="276"/>
                  </a:lnTo>
                  <a:close/>
                  <a:moveTo>
                    <a:pt x="14" y="247"/>
                  </a:moveTo>
                  <a:lnTo>
                    <a:pt x="14" y="232"/>
                  </a:lnTo>
                  <a:lnTo>
                    <a:pt x="0" y="232"/>
                  </a:lnTo>
                  <a:lnTo>
                    <a:pt x="0" y="247"/>
                  </a:lnTo>
                  <a:lnTo>
                    <a:pt x="14" y="247"/>
                  </a:lnTo>
                  <a:close/>
                  <a:moveTo>
                    <a:pt x="14" y="217"/>
                  </a:moveTo>
                  <a:lnTo>
                    <a:pt x="14" y="202"/>
                  </a:lnTo>
                  <a:lnTo>
                    <a:pt x="0" y="202"/>
                  </a:lnTo>
                  <a:lnTo>
                    <a:pt x="0" y="217"/>
                  </a:lnTo>
                  <a:lnTo>
                    <a:pt x="14" y="217"/>
                  </a:lnTo>
                  <a:close/>
                  <a:moveTo>
                    <a:pt x="14" y="188"/>
                  </a:moveTo>
                  <a:lnTo>
                    <a:pt x="14" y="173"/>
                  </a:lnTo>
                  <a:lnTo>
                    <a:pt x="0" y="173"/>
                  </a:lnTo>
                  <a:lnTo>
                    <a:pt x="0" y="188"/>
                  </a:lnTo>
                  <a:lnTo>
                    <a:pt x="14" y="188"/>
                  </a:lnTo>
                  <a:close/>
                  <a:moveTo>
                    <a:pt x="14" y="158"/>
                  </a:moveTo>
                  <a:lnTo>
                    <a:pt x="14" y="143"/>
                  </a:lnTo>
                  <a:lnTo>
                    <a:pt x="0" y="143"/>
                  </a:lnTo>
                  <a:lnTo>
                    <a:pt x="0" y="158"/>
                  </a:lnTo>
                  <a:lnTo>
                    <a:pt x="14" y="158"/>
                  </a:lnTo>
                  <a:close/>
                  <a:moveTo>
                    <a:pt x="14" y="128"/>
                  </a:moveTo>
                  <a:lnTo>
                    <a:pt x="14" y="113"/>
                  </a:lnTo>
                  <a:lnTo>
                    <a:pt x="0" y="113"/>
                  </a:lnTo>
                  <a:lnTo>
                    <a:pt x="0" y="128"/>
                  </a:lnTo>
                  <a:lnTo>
                    <a:pt x="14" y="128"/>
                  </a:lnTo>
                  <a:close/>
                  <a:moveTo>
                    <a:pt x="14" y="99"/>
                  </a:moveTo>
                  <a:lnTo>
                    <a:pt x="14" y="84"/>
                  </a:lnTo>
                  <a:lnTo>
                    <a:pt x="0" y="84"/>
                  </a:lnTo>
                  <a:lnTo>
                    <a:pt x="0" y="99"/>
                  </a:lnTo>
                  <a:lnTo>
                    <a:pt x="14" y="99"/>
                  </a:lnTo>
                  <a:close/>
                  <a:moveTo>
                    <a:pt x="14" y="69"/>
                  </a:moveTo>
                  <a:lnTo>
                    <a:pt x="14" y="54"/>
                  </a:lnTo>
                  <a:lnTo>
                    <a:pt x="0" y="54"/>
                  </a:lnTo>
                  <a:lnTo>
                    <a:pt x="0" y="69"/>
                  </a:lnTo>
                  <a:lnTo>
                    <a:pt x="14" y="69"/>
                  </a:lnTo>
                  <a:close/>
                  <a:moveTo>
                    <a:pt x="14" y="39"/>
                  </a:moveTo>
                  <a:lnTo>
                    <a:pt x="14" y="24"/>
                  </a:lnTo>
                  <a:lnTo>
                    <a:pt x="0" y="24"/>
                  </a:lnTo>
                  <a:lnTo>
                    <a:pt x="0" y="39"/>
                  </a:lnTo>
                  <a:lnTo>
                    <a:pt x="14" y="39"/>
                  </a:lnTo>
                  <a:close/>
                  <a:moveTo>
                    <a:pt x="14" y="10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90" name="Rectangle 98"/>
            <p:cNvSpPr>
              <a:spLocks noChangeArrowheads="1"/>
            </p:cNvSpPr>
            <p:nvPr/>
          </p:nvSpPr>
          <p:spPr bwMode="auto">
            <a:xfrm>
              <a:off x="3575" y="3068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291" name="Freeform 99"/>
            <p:cNvSpPr>
              <a:spLocks noEditPoints="1"/>
            </p:cNvSpPr>
            <p:nvPr/>
          </p:nvSpPr>
          <p:spPr bwMode="auto">
            <a:xfrm>
              <a:off x="3788" y="3572"/>
              <a:ext cx="148" cy="69"/>
            </a:xfrm>
            <a:custGeom>
              <a:avLst/>
              <a:gdLst>
                <a:gd name="T0" fmla="*/ 15 w 480"/>
                <a:gd name="T1" fmla="*/ 42 h 223"/>
                <a:gd name="T2" fmla="*/ 30 w 480"/>
                <a:gd name="T3" fmla="*/ 42 h 223"/>
                <a:gd name="T4" fmla="*/ 30 w 480"/>
                <a:gd name="T5" fmla="*/ 27 h 223"/>
                <a:gd name="T6" fmla="*/ 15 w 480"/>
                <a:gd name="T7" fmla="*/ 27 h 223"/>
                <a:gd name="T8" fmla="*/ 15 w 480"/>
                <a:gd name="T9" fmla="*/ 42 h 223"/>
                <a:gd name="T10" fmla="*/ 44 w 480"/>
                <a:gd name="T11" fmla="*/ 42 h 223"/>
                <a:gd name="T12" fmla="*/ 59 w 480"/>
                <a:gd name="T13" fmla="*/ 42 h 223"/>
                <a:gd name="T14" fmla="*/ 59 w 480"/>
                <a:gd name="T15" fmla="*/ 27 h 223"/>
                <a:gd name="T16" fmla="*/ 44 w 480"/>
                <a:gd name="T17" fmla="*/ 27 h 223"/>
                <a:gd name="T18" fmla="*/ 44 w 480"/>
                <a:gd name="T19" fmla="*/ 42 h 223"/>
                <a:gd name="T20" fmla="*/ 74 w 480"/>
                <a:gd name="T21" fmla="*/ 42 h 223"/>
                <a:gd name="T22" fmla="*/ 89 w 480"/>
                <a:gd name="T23" fmla="*/ 42 h 223"/>
                <a:gd name="T24" fmla="*/ 89 w 480"/>
                <a:gd name="T25" fmla="*/ 27 h 223"/>
                <a:gd name="T26" fmla="*/ 74 w 480"/>
                <a:gd name="T27" fmla="*/ 27 h 223"/>
                <a:gd name="T28" fmla="*/ 74 w 480"/>
                <a:gd name="T29" fmla="*/ 42 h 223"/>
                <a:gd name="T30" fmla="*/ 104 w 480"/>
                <a:gd name="T31" fmla="*/ 42 h 223"/>
                <a:gd name="T32" fmla="*/ 118 w 480"/>
                <a:gd name="T33" fmla="*/ 42 h 223"/>
                <a:gd name="T34" fmla="*/ 118 w 480"/>
                <a:gd name="T35" fmla="*/ 27 h 223"/>
                <a:gd name="T36" fmla="*/ 104 w 480"/>
                <a:gd name="T37" fmla="*/ 27 h 223"/>
                <a:gd name="T38" fmla="*/ 104 w 480"/>
                <a:gd name="T39" fmla="*/ 42 h 223"/>
                <a:gd name="T40" fmla="*/ 133 w 480"/>
                <a:gd name="T41" fmla="*/ 42 h 223"/>
                <a:gd name="T42" fmla="*/ 148 w 480"/>
                <a:gd name="T43" fmla="*/ 42 h 223"/>
                <a:gd name="T44" fmla="*/ 148 w 480"/>
                <a:gd name="T45" fmla="*/ 27 h 223"/>
                <a:gd name="T46" fmla="*/ 133 w 480"/>
                <a:gd name="T47" fmla="*/ 27 h 223"/>
                <a:gd name="T48" fmla="*/ 133 w 480"/>
                <a:gd name="T49" fmla="*/ 42 h 223"/>
                <a:gd name="T50" fmla="*/ 56 w 480"/>
                <a:gd name="T51" fmla="*/ 2 h 223"/>
                <a:gd name="T52" fmla="*/ 0 w 480"/>
                <a:gd name="T53" fmla="*/ 34 h 223"/>
                <a:gd name="T54" fmla="*/ 56 w 480"/>
                <a:gd name="T55" fmla="*/ 67 h 223"/>
                <a:gd name="T56" fmla="*/ 66 w 480"/>
                <a:gd name="T57" fmla="*/ 64 h 223"/>
                <a:gd name="T58" fmla="*/ 63 w 480"/>
                <a:gd name="T59" fmla="*/ 54 h 223"/>
                <a:gd name="T60" fmla="*/ 63 w 480"/>
                <a:gd name="T61" fmla="*/ 54 h 223"/>
                <a:gd name="T62" fmla="*/ 19 w 480"/>
                <a:gd name="T63" fmla="*/ 28 h 223"/>
                <a:gd name="T64" fmla="*/ 19 w 480"/>
                <a:gd name="T65" fmla="*/ 41 h 223"/>
                <a:gd name="T66" fmla="*/ 63 w 480"/>
                <a:gd name="T67" fmla="*/ 15 h 223"/>
                <a:gd name="T68" fmla="*/ 66 w 480"/>
                <a:gd name="T69" fmla="*/ 5 h 223"/>
                <a:gd name="T70" fmla="*/ 56 w 480"/>
                <a:gd name="T71" fmla="*/ 2 h 2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80" h="223">
                  <a:moveTo>
                    <a:pt x="48" y="135"/>
                  </a:moveTo>
                  <a:lnTo>
                    <a:pt x="96" y="135"/>
                  </a:lnTo>
                  <a:lnTo>
                    <a:pt x="96" y="87"/>
                  </a:lnTo>
                  <a:lnTo>
                    <a:pt x="48" y="87"/>
                  </a:lnTo>
                  <a:lnTo>
                    <a:pt x="48" y="135"/>
                  </a:lnTo>
                  <a:close/>
                  <a:moveTo>
                    <a:pt x="144" y="135"/>
                  </a:moveTo>
                  <a:lnTo>
                    <a:pt x="192" y="135"/>
                  </a:lnTo>
                  <a:lnTo>
                    <a:pt x="192" y="87"/>
                  </a:lnTo>
                  <a:lnTo>
                    <a:pt x="144" y="87"/>
                  </a:lnTo>
                  <a:lnTo>
                    <a:pt x="144" y="135"/>
                  </a:lnTo>
                  <a:close/>
                  <a:moveTo>
                    <a:pt x="240" y="135"/>
                  </a:moveTo>
                  <a:lnTo>
                    <a:pt x="288" y="135"/>
                  </a:lnTo>
                  <a:lnTo>
                    <a:pt x="288" y="87"/>
                  </a:lnTo>
                  <a:lnTo>
                    <a:pt x="240" y="87"/>
                  </a:lnTo>
                  <a:lnTo>
                    <a:pt x="240" y="135"/>
                  </a:lnTo>
                  <a:close/>
                  <a:moveTo>
                    <a:pt x="336" y="135"/>
                  </a:moveTo>
                  <a:lnTo>
                    <a:pt x="384" y="135"/>
                  </a:lnTo>
                  <a:lnTo>
                    <a:pt x="384" y="87"/>
                  </a:lnTo>
                  <a:lnTo>
                    <a:pt x="336" y="87"/>
                  </a:lnTo>
                  <a:lnTo>
                    <a:pt x="336" y="135"/>
                  </a:lnTo>
                  <a:close/>
                  <a:moveTo>
                    <a:pt x="432" y="135"/>
                  </a:moveTo>
                  <a:lnTo>
                    <a:pt x="480" y="135"/>
                  </a:lnTo>
                  <a:lnTo>
                    <a:pt x="480" y="87"/>
                  </a:lnTo>
                  <a:lnTo>
                    <a:pt x="432" y="87"/>
                  </a:lnTo>
                  <a:lnTo>
                    <a:pt x="432" y="135"/>
                  </a:lnTo>
                  <a:close/>
                  <a:moveTo>
                    <a:pt x="180" y="7"/>
                  </a:moveTo>
                  <a:lnTo>
                    <a:pt x="0" y="111"/>
                  </a:lnTo>
                  <a:lnTo>
                    <a:pt x="180" y="216"/>
                  </a:lnTo>
                  <a:cubicBezTo>
                    <a:pt x="191" y="223"/>
                    <a:pt x="206" y="219"/>
                    <a:pt x="213" y="208"/>
                  </a:cubicBezTo>
                  <a:cubicBezTo>
                    <a:pt x="219" y="196"/>
                    <a:pt x="216" y="181"/>
                    <a:pt x="204" y="175"/>
                  </a:cubicBezTo>
                  <a:lnTo>
                    <a:pt x="60" y="91"/>
                  </a:lnTo>
                  <a:lnTo>
                    <a:pt x="60" y="132"/>
                  </a:lnTo>
                  <a:lnTo>
                    <a:pt x="204" y="48"/>
                  </a:lnTo>
                  <a:cubicBezTo>
                    <a:pt x="216" y="42"/>
                    <a:pt x="219" y="27"/>
                    <a:pt x="213" y="15"/>
                  </a:cubicBezTo>
                  <a:cubicBezTo>
                    <a:pt x="206" y="4"/>
                    <a:pt x="191" y="0"/>
                    <a:pt x="180" y="7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92" name="Freeform 100"/>
            <p:cNvSpPr>
              <a:spLocks noEditPoints="1"/>
            </p:cNvSpPr>
            <p:nvPr/>
          </p:nvSpPr>
          <p:spPr bwMode="auto">
            <a:xfrm>
              <a:off x="3933" y="2510"/>
              <a:ext cx="15" cy="1111"/>
            </a:xfrm>
            <a:custGeom>
              <a:avLst/>
              <a:gdLst>
                <a:gd name="T0" fmla="*/ 0 w 15"/>
                <a:gd name="T1" fmla="*/ 1097 h 1111"/>
                <a:gd name="T2" fmla="*/ 15 w 15"/>
                <a:gd name="T3" fmla="*/ 1082 h 1111"/>
                <a:gd name="T4" fmla="*/ 0 w 15"/>
                <a:gd name="T5" fmla="*/ 1082 h 1111"/>
                <a:gd name="T6" fmla="*/ 15 w 15"/>
                <a:gd name="T7" fmla="*/ 1037 h 1111"/>
                <a:gd name="T8" fmla="*/ 15 w 15"/>
                <a:gd name="T9" fmla="*/ 1052 h 1111"/>
                <a:gd name="T10" fmla="*/ 0 w 15"/>
                <a:gd name="T11" fmla="*/ 1008 h 1111"/>
                <a:gd name="T12" fmla="*/ 15 w 15"/>
                <a:gd name="T13" fmla="*/ 993 h 1111"/>
                <a:gd name="T14" fmla="*/ 0 w 15"/>
                <a:gd name="T15" fmla="*/ 993 h 1111"/>
                <a:gd name="T16" fmla="*/ 15 w 15"/>
                <a:gd name="T17" fmla="*/ 948 h 1111"/>
                <a:gd name="T18" fmla="*/ 15 w 15"/>
                <a:gd name="T19" fmla="*/ 963 h 1111"/>
                <a:gd name="T20" fmla="*/ 0 w 15"/>
                <a:gd name="T21" fmla="*/ 919 h 1111"/>
                <a:gd name="T22" fmla="*/ 15 w 15"/>
                <a:gd name="T23" fmla="*/ 904 h 1111"/>
                <a:gd name="T24" fmla="*/ 0 w 15"/>
                <a:gd name="T25" fmla="*/ 904 h 1111"/>
                <a:gd name="T26" fmla="*/ 15 w 15"/>
                <a:gd name="T27" fmla="*/ 859 h 1111"/>
                <a:gd name="T28" fmla="*/ 15 w 15"/>
                <a:gd name="T29" fmla="*/ 874 h 1111"/>
                <a:gd name="T30" fmla="*/ 0 w 15"/>
                <a:gd name="T31" fmla="*/ 830 h 1111"/>
                <a:gd name="T32" fmla="*/ 15 w 15"/>
                <a:gd name="T33" fmla="*/ 815 h 1111"/>
                <a:gd name="T34" fmla="*/ 0 w 15"/>
                <a:gd name="T35" fmla="*/ 815 h 1111"/>
                <a:gd name="T36" fmla="*/ 15 w 15"/>
                <a:gd name="T37" fmla="*/ 770 h 1111"/>
                <a:gd name="T38" fmla="*/ 15 w 15"/>
                <a:gd name="T39" fmla="*/ 785 h 1111"/>
                <a:gd name="T40" fmla="*/ 0 w 15"/>
                <a:gd name="T41" fmla="*/ 741 h 1111"/>
                <a:gd name="T42" fmla="*/ 15 w 15"/>
                <a:gd name="T43" fmla="*/ 726 h 1111"/>
                <a:gd name="T44" fmla="*/ 0 w 15"/>
                <a:gd name="T45" fmla="*/ 726 h 1111"/>
                <a:gd name="T46" fmla="*/ 15 w 15"/>
                <a:gd name="T47" fmla="*/ 682 h 1111"/>
                <a:gd name="T48" fmla="*/ 15 w 15"/>
                <a:gd name="T49" fmla="*/ 696 h 1111"/>
                <a:gd name="T50" fmla="*/ 0 w 15"/>
                <a:gd name="T51" fmla="*/ 652 h 1111"/>
                <a:gd name="T52" fmla="*/ 15 w 15"/>
                <a:gd name="T53" fmla="*/ 637 h 1111"/>
                <a:gd name="T54" fmla="*/ 0 w 15"/>
                <a:gd name="T55" fmla="*/ 637 h 1111"/>
                <a:gd name="T56" fmla="*/ 15 w 15"/>
                <a:gd name="T57" fmla="*/ 593 h 1111"/>
                <a:gd name="T58" fmla="*/ 15 w 15"/>
                <a:gd name="T59" fmla="*/ 607 h 1111"/>
                <a:gd name="T60" fmla="*/ 0 w 15"/>
                <a:gd name="T61" fmla="*/ 563 h 1111"/>
                <a:gd name="T62" fmla="*/ 15 w 15"/>
                <a:gd name="T63" fmla="*/ 548 h 1111"/>
                <a:gd name="T64" fmla="*/ 0 w 15"/>
                <a:gd name="T65" fmla="*/ 548 h 1111"/>
                <a:gd name="T66" fmla="*/ 15 w 15"/>
                <a:gd name="T67" fmla="*/ 504 h 1111"/>
                <a:gd name="T68" fmla="*/ 15 w 15"/>
                <a:gd name="T69" fmla="*/ 519 h 1111"/>
                <a:gd name="T70" fmla="*/ 0 w 15"/>
                <a:gd name="T71" fmla="*/ 474 h 1111"/>
                <a:gd name="T72" fmla="*/ 15 w 15"/>
                <a:gd name="T73" fmla="*/ 459 h 1111"/>
                <a:gd name="T74" fmla="*/ 0 w 15"/>
                <a:gd name="T75" fmla="*/ 459 h 1111"/>
                <a:gd name="T76" fmla="*/ 15 w 15"/>
                <a:gd name="T77" fmla="*/ 415 h 1111"/>
                <a:gd name="T78" fmla="*/ 15 w 15"/>
                <a:gd name="T79" fmla="*/ 430 h 1111"/>
                <a:gd name="T80" fmla="*/ 0 w 15"/>
                <a:gd name="T81" fmla="*/ 385 h 1111"/>
                <a:gd name="T82" fmla="*/ 15 w 15"/>
                <a:gd name="T83" fmla="*/ 370 h 1111"/>
                <a:gd name="T84" fmla="*/ 0 w 15"/>
                <a:gd name="T85" fmla="*/ 370 h 1111"/>
                <a:gd name="T86" fmla="*/ 15 w 15"/>
                <a:gd name="T87" fmla="*/ 326 h 1111"/>
                <a:gd name="T88" fmla="*/ 15 w 15"/>
                <a:gd name="T89" fmla="*/ 341 h 1111"/>
                <a:gd name="T90" fmla="*/ 0 w 15"/>
                <a:gd name="T91" fmla="*/ 296 h 1111"/>
                <a:gd name="T92" fmla="*/ 15 w 15"/>
                <a:gd name="T93" fmla="*/ 281 h 1111"/>
                <a:gd name="T94" fmla="*/ 0 w 15"/>
                <a:gd name="T95" fmla="*/ 281 h 1111"/>
                <a:gd name="T96" fmla="*/ 15 w 15"/>
                <a:gd name="T97" fmla="*/ 237 h 1111"/>
                <a:gd name="T98" fmla="*/ 15 w 15"/>
                <a:gd name="T99" fmla="*/ 252 h 1111"/>
                <a:gd name="T100" fmla="*/ 0 w 15"/>
                <a:gd name="T101" fmla="*/ 207 h 1111"/>
                <a:gd name="T102" fmla="*/ 15 w 15"/>
                <a:gd name="T103" fmla="*/ 192 h 1111"/>
                <a:gd name="T104" fmla="*/ 0 w 15"/>
                <a:gd name="T105" fmla="*/ 192 h 1111"/>
                <a:gd name="T106" fmla="*/ 15 w 15"/>
                <a:gd name="T107" fmla="*/ 148 h 1111"/>
                <a:gd name="T108" fmla="*/ 15 w 15"/>
                <a:gd name="T109" fmla="*/ 163 h 1111"/>
                <a:gd name="T110" fmla="*/ 0 w 15"/>
                <a:gd name="T111" fmla="*/ 118 h 1111"/>
                <a:gd name="T112" fmla="*/ 15 w 15"/>
                <a:gd name="T113" fmla="*/ 104 h 1111"/>
                <a:gd name="T114" fmla="*/ 0 w 15"/>
                <a:gd name="T115" fmla="*/ 104 h 1111"/>
                <a:gd name="T116" fmla="*/ 15 w 15"/>
                <a:gd name="T117" fmla="*/ 59 h 1111"/>
                <a:gd name="T118" fmla="*/ 15 w 15"/>
                <a:gd name="T119" fmla="*/ 74 h 1111"/>
                <a:gd name="T120" fmla="*/ 0 w 15"/>
                <a:gd name="T121" fmla="*/ 29 h 1111"/>
                <a:gd name="T122" fmla="*/ 15 w 15"/>
                <a:gd name="T123" fmla="*/ 15 h 1111"/>
                <a:gd name="T124" fmla="*/ 0 w 15"/>
                <a:gd name="T125" fmla="*/ 15 h 111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" h="1111">
                  <a:moveTo>
                    <a:pt x="15" y="1111"/>
                  </a:moveTo>
                  <a:lnTo>
                    <a:pt x="15" y="1097"/>
                  </a:lnTo>
                  <a:lnTo>
                    <a:pt x="0" y="1097"/>
                  </a:lnTo>
                  <a:lnTo>
                    <a:pt x="0" y="1111"/>
                  </a:lnTo>
                  <a:lnTo>
                    <a:pt x="15" y="1111"/>
                  </a:lnTo>
                  <a:close/>
                  <a:moveTo>
                    <a:pt x="15" y="1082"/>
                  </a:moveTo>
                  <a:lnTo>
                    <a:pt x="15" y="1067"/>
                  </a:lnTo>
                  <a:lnTo>
                    <a:pt x="0" y="1067"/>
                  </a:lnTo>
                  <a:lnTo>
                    <a:pt x="0" y="1082"/>
                  </a:lnTo>
                  <a:lnTo>
                    <a:pt x="15" y="1082"/>
                  </a:lnTo>
                  <a:close/>
                  <a:moveTo>
                    <a:pt x="15" y="1052"/>
                  </a:moveTo>
                  <a:lnTo>
                    <a:pt x="15" y="1037"/>
                  </a:lnTo>
                  <a:lnTo>
                    <a:pt x="0" y="1037"/>
                  </a:lnTo>
                  <a:lnTo>
                    <a:pt x="0" y="1052"/>
                  </a:lnTo>
                  <a:lnTo>
                    <a:pt x="15" y="1052"/>
                  </a:lnTo>
                  <a:close/>
                  <a:moveTo>
                    <a:pt x="15" y="1022"/>
                  </a:moveTo>
                  <a:lnTo>
                    <a:pt x="15" y="1008"/>
                  </a:lnTo>
                  <a:lnTo>
                    <a:pt x="0" y="1008"/>
                  </a:lnTo>
                  <a:lnTo>
                    <a:pt x="0" y="1022"/>
                  </a:lnTo>
                  <a:lnTo>
                    <a:pt x="15" y="1022"/>
                  </a:lnTo>
                  <a:close/>
                  <a:moveTo>
                    <a:pt x="15" y="993"/>
                  </a:moveTo>
                  <a:lnTo>
                    <a:pt x="15" y="978"/>
                  </a:lnTo>
                  <a:lnTo>
                    <a:pt x="0" y="978"/>
                  </a:lnTo>
                  <a:lnTo>
                    <a:pt x="0" y="993"/>
                  </a:lnTo>
                  <a:lnTo>
                    <a:pt x="15" y="993"/>
                  </a:lnTo>
                  <a:close/>
                  <a:moveTo>
                    <a:pt x="15" y="963"/>
                  </a:moveTo>
                  <a:lnTo>
                    <a:pt x="15" y="948"/>
                  </a:lnTo>
                  <a:lnTo>
                    <a:pt x="0" y="948"/>
                  </a:lnTo>
                  <a:lnTo>
                    <a:pt x="0" y="963"/>
                  </a:lnTo>
                  <a:lnTo>
                    <a:pt x="15" y="963"/>
                  </a:lnTo>
                  <a:close/>
                  <a:moveTo>
                    <a:pt x="15" y="934"/>
                  </a:moveTo>
                  <a:lnTo>
                    <a:pt x="15" y="919"/>
                  </a:lnTo>
                  <a:lnTo>
                    <a:pt x="0" y="919"/>
                  </a:lnTo>
                  <a:lnTo>
                    <a:pt x="0" y="934"/>
                  </a:lnTo>
                  <a:lnTo>
                    <a:pt x="15" y="934"/>
                  </a:lnTo>
                  <a:close/>
                  <a:moveTo>
                    <a:pt x="15" y="904"/>
                  </a:moveTo>
                  <a:lnTo>
                    <a:pt x="15" y="889"/>
                  </a:lnTo>
                  <a:lnTo>
                    <a:pt x="0" y="889"/>
                  </a:lnTo>
                  <a:lnTo>
                    <a:pt x="0" y="904"/>
                  </a:lnTo>
                  <a:lnTo>
                    <a:pt x="15" y="904"/>
                  </a:lnTo>
                  <a:close/>
                  <a:moveTo>
                    <a:pt x="15" y="874"/>
                  </a:moveTo>
                  <a:lnTo>
                    <a:pt x="15" y="859"/>
                  </a:lnTo>
                  <a:lnTo>
                    <a:pt x="0" y="859"/>
                  </a:lnTo>
                  <a:lnTo>
                    <a:pt x="0" y="874"/>
                  </a:lnTo>
                  <a:lnTo>
                    <a:pt x="15" y="874"/>
                  </a:lnTo>
                  <a:close/>
                  <a:moveTo>
                    <a:pt x="15" y="845"/>
                  </a:moveTo>
                  <a:lnTo>
                    <a:pt x="15" y="830"/>
                  </a:lnTo>
                  <a:lnTo>
                    <a:pt x="0" y="830"/>
                  </a:lnTo>
                  <a:lnTo>
                    <a:pt x="0" y="845"/>
                  </a:lnTo>
                  <a:lnTo>
                    <a:pt x="15" y="845"/>
                  </a:lnTo>
                  <a:close/>
                  <a:moveTo>
                    <a:pt x="15" y="815"/>
                  </a:moveTo>
                  <a:lnTo>
                    <a:pt x="15" y="800"/>
                  </a:lnTo>
                  <a:lnTo>
                    <a:pt x="0" y="800"/>
                  </a:lnTo>
                  <a:lnTo>
                    <a:pt x="0" y="815"/>
                  </a:lnTo>
                  <a:lnTo>
                    <a:pt x="15" y="815"/>
                  </a:lnTo>
                  <a:close/>
                  <a:moveTo>
                    <a:pt x="15" y="785"/>
                  </a:moveTo>
                  <a:lnTo>
                    <a:pt x="15" y="770"/>
                  </a:lnTo>
                  <a:lnTo>
                    <a:pt x="0" y="770"/>
                  </a:lnTo>
                  <a:lnTo>
                    <a:pt x="0" y="785"/>
                  </a:lnTo>
                  <a:lnTo>
                    <a:pt x="15" y="785"/>
                  </a:lnTo>
                  <a:close/>
                  <a:moveTo>
                    <a:pt x="15" y="756"/>
                  </a:moveTo>
                  <a:lnTo>
                    <a:pt x="15" y="741"/>
                  </a:lnTo>
                  <a:lnTo>
                    <a:pt x="0" y="741"/>
                  </a:lnTo>
                  <a:lnTo>
                    <a:pt x="0" y="756"/>
                  </a:lnTo>
                  <a:lnTo>
                    <a:pt x="15" y="756"/>
                  </a:lnTo>
                  <a:close/>
                  <a:moveTo>
                    <a:pt x="15" y="726"/>
                  </a:moveTo>
                  <a:lnTo>
                    <a:pt x="15" y="711"/>
                  </a:lnTo>
                  <a:lnTo>
                    <a:pt x="0" y="711"/>
                  </a:lnTo>
                  <a:lnTo>
                    <a:pt x="0" y="726"/>
                  </a:lnTo>
                  <a:lnTo>
                    <a:pt x="15" y="726"/>
                  </a:lnTo>
                  <a:close/>
                  <a:moveTo>
                    <a:pt x="15" y="696"/>
                  </a:moveTo>
                  <a:lnTo>
                    <a:pt x="15" y="682"/>
                  </a:lnTo>
                  <a:lnTo>
                    <a:pt x="0" y="682"/>
                  </a:lnTo>
                  <a:lnTo>
                    <a:pt x="0" y="696"/>
                  </a:lnTo>
                  <a:lnTo>
                    <a:pt x="15" y="696"/>
                  </a:lnTo>
                  <a:close/>
                  <a:moveTo>
                    <a:pt x="15" y="667"/>
                  </a:moveTo>
                  <a:lnTo>
                    <a:pt x="15" y="652"/>
                  </a:lnTo>
                  <a:lnTo>
                    <a:pt x="0" y="652"/>
                  </a:lnTo>
                  <a:lnTo>
                    <a:pt x="0" y="667"/>
                  </a:lnTo>
                  <a:lnTo>
                    <a:pt x="15" y="667"/>
                  </a:lnTo>
                  <a:close/>
                  <a:moveTo>
                    <a:pt x="15" y="637"/>
                  </a:moveTo>
                  <a:lnTo>
                    <a:pt x="15" y="622"/>
                  </a:lnTo>
                  <a:lnTo>
                    <a:pt x="0" y="622"/>
                  </a:lnTo>
                  <a:lnTo>
                    <a:pt x="0" y="637"/>
                  </a:lnTo>
                  <a:lnTo>
                    <a:pt x="15" y="637"/>
                  </a:lnTo>
                  <a:close/>
                  <a:moveTo>
                    <a:pt x="15" y="607"/>
                  </a:moveTo>
                  <a:lnTo>
                    <a:pt x="15" y="593"/>
                  </a:lnTo>
                  <a:lnTo>
                    <a:pt x="0" y="593"/>
                  </a:lnTo>
                  <a:lnTo>
                    <a:pt x="0" y="607"/>
                  </a:lnTo>
                  <a:lnTo>
                    <a:pt x="15" y="607"/>
                  </a:lnTo>
                  <a:close/>
                  <a:moveTo>
                    <a:pt x="15" y="578"/>
                  </a:moveTo>
                  <a:lnTo>
                    <a:pt x="15" y="563"/>
                  </a:lnTo>
                  <a:lnTo>
                    <a:pt x="0" y="563"/>
                  </a:lnTo>
                  <a:lnTo>
                    <a:pt x="0" y="578"/>
                  </a:lnTo>
                  <a:lnTo>
                    <a:pt x="15" y="578"/>
                  </a:lnTo>
                  <a:close/>
                  <a:moveTo>
                    <a:pt x="15" y="548"/>
                  </a:moveTo>
                  <a:lnTo>
                    <a:pt x="15" y="533"/>
                  </a:lnTo>
                  <a:lnTo>
                    <a:pt x="0" y="533"/>
                  </a:lnTo>
                  <a:lnTo>
                    <a:pt x="0" y="548"/>
                  </a:lnTo>
                  <a:lnTo>
                    <a:pt x="15" y="548"/>
                  </a:lnTo>
                  <a:close/>
                  <a:moveTo>
                    <a:pt x="15" y="519"/>
                  </a:moveTo>
                  <a:lnTo>
                    <a:pt x="15" y="504"/>
                  </a:lnTo>
                  <a:lnTo>
                    <a:pt x="0" y="504"/>
                  </a:lnTo>
                  <a:lnTo>
                    <a:pt x="0" y="519"/>
                  </a:lnTo>
                  <a:lnTo>
                    <a:pt x="15" y="519"/>
                  </a:lnTo>
                  <a:close/>
                  <a:moveTo>
                    <a:pt x="15" y="489"/>
                  </a:moveTo>
                  <a:lnTo>
                    <a:pt x="15" y="474"/>
                  </a:lnTo>
                  <a:lnTo>
                    <a:pt x="0" y="474"/>
                  </a:lnTo>
                  <a:lnTo>
                    <a:pt x="0" y="489"/>
                  </a:lnTo>
                  <a:lnTo>
                    <a:pt x="15" y="489"/>
                  </a:lnTo>
                  <a:close/>
                  <a:moveTo>
                    <a:pt x="15" y="459"/>
                  </a:moveTo>
                  <a:lnTo>
                    <a:pt x="15" y="444"/>
                  </a:lnTo>
                  <a:lnTo>
                    <a:pt x="0" y="444"/>
                  </a:lnTo>
                  <a:lnTo>
                    <a:pt x="0" y="459"/>
                  </a:lnTo>
                  <a:lnTo>
                    <a:pt x="15" y="459"/>
                  </a:lnTo>
                  <a:close/>
                  <a:moveTo>
                    <a:pt x="15" y="430"/>
                  </a:moveTo>
                  <a:lnTo>
                    <a:pt x="15" y="415"/>
                  </a:lnTo>
                  <a:lnTo>
                    <a:pt x="0" y="415"/>
                  </a:lnTo>
                  <a:lnTo>
                    <a:pt x="0" y="430"/>
                  </a:lnTo>
                  <a:lnTo>
                    <a:pt x="15" y="430"/>
                  </a:lnTo>
                  <a:close/>
                  <a:moveTo>
                    <a:pt x="15" y="400"/>
                  </a:moveTo>
                  <a:lnTo>
                    <a:pt x="15" y="385"/>
                  </a:lnTo>
                  <a:lnTo>
                    <a:pt x="0" y="385"/>
                  </a:lnTo>
                  <a:lnTo>
                    <a:pt x="0" y="400"/>
                  </a:lnTo>
                  <a:lnTo>
                    <a:pt x="15" y="400"/>
                  </a:lnTo>
                  <a:close/>
                  <a:moveTo>
                    <a:pt x="15" y="370"/>
                  </a:moveTo>
                  <a:lnTo>
                    <a:pt x="15" y="355"/>
                  </a:lnTo>
                  <a:lnTo>
                    <a:pt x="0" y="355"/>
                  </a:lnTo>
                  <a:lnTo>
                    <a:pt x="0" y="370"/>
                  </a:lnTo>
                  <a:lnTo>
                    <a:pt x="15" y="370"/>
                  </a:lnTo>
                  <a:close/>
                  <a:moveTo>
                    <a:pt x="15" y="341"/>
                  </a:moveTo>
                  <a:lnTo>
                    <a:pt x="15" y="326"/>
                  </a:lnTo>
                  <a:lnTo>
                    <a:pt x="0" y="326"/>
                  </a:lnTo>
                  <a:lnTo>
                    <a:pt x="0" y="341"/>
                  </a:lnTo>
                  <a:lnTo>
                    <a:pt x="15" y="341"/>
                  </a:lnTo>
                  <a:close/>
                  <a:moveTo>
                    <a:pt x="15" y="311"/>
                  </a:moveTo>
                  <a:lnTo>
                    <a:pt x="15" y="296"/>
                  </a:lnTo>
                  <a:lnTo>
                    <a:pt x="0" y="296"/>
                  </a:lnTo>
                  <a:lnTo>
                    <a:pt x="0" y="311"/>
                  </a:lnTo>
                  <a:lnTo>
                    <a:pt x="15" y="311"/>
                  </a:lnTo>
                  <a:close/>
                  <a:moveTo>
                    <a:pt x="15" y="281"/>
                  </a:moveTo>
                  <a:lnTo>
                    <a:pt x="15" y="267"/>
                  </a:lnTo>
                  <a:lnTo>
                    <a:pt x="0" y="267"/>
                  </a:lnTo>
                  <a:lnTo>
                    <a:pt x="0" y="281"/>
                  </a:lnTo>
                  <a:lnTo>
                    <a:pt x="15" y="281"/>
                  </a:lnTo>
                  <a:close/>
                  <a:moveTo>
                    <a:pt x="15" y="252"/>
                  </a:moveTo>
                  <a:lnTo>
                    <a:pt x="15" y="237"/>
                  </a:lnTo>
                  <a:lnTo>
                    <a:pt x="0" y="237"/>
                  </a:lnTo>
                  <a:lnTo>
                    <a:pt x="0" y="252"/>
                  </a:lnTo>
                  <a:lnTo>
                    <a:pt x="15" y="252"/>
                  </a:lnTo>
                  <a:close/>
                  <a:moveTo>
                    <a:pt x="15" y="222"/>
                  </a:moveTo>
                  <a:lnTo>
                    <a:pt x="15" y="207"/>
                  </a:lnTo>
                  <a:lnTo>
                    <a:pt x="0" y="207"/>
                  </a:lnTo>
                  <a:lnTo>
                    <a:pt x="0" y="222"/>
                  </a:lnTo>
                  <a:lnTo>
                    <a:pt x="15" y="222"/>
                  </a:lnTo>
                  <a:close/>
                  <a:moveTo>
                    <a:pt x="15" y="192"/>
                  </a:moveTo>
                  <a:lnTo>
                    <a:pt x="15" y="178"/>
                  </a:lnTo>
                  <a:lnTo>
                    <a:pt x="0" y="178"/>
                  </a:lnTo>
                  <a:lnTo>
                    <a:pt x="0" y="192"/>
                  </a:lnTo>
                  <a:lnTo>
                    <a:pt x="15" y="192"/>
                  </a:lnTo>
                  <a:close/>
                  <a:moveTo>
                    <a:pt x="15" y="163"/>
                  </a:moveTo>
                  <a:lnTo>
                    <a:pt x="15" y="148"/>
                  </a:lnTo>
                  <a:lnTo>
                    <a:pt x="0" y="148"/>
                  </a:lnTo>
                  <a:lnTo>
                    <a:pt x="0" y="163"/>
                  </a:lnTo>
                  <a:lnTo>
                    <a:pt x="15" y="163"/>
                  </a:lnTo>
                  <a:close/>
                  <a:moveTo>
                    <a:pt x="15" y="133"/>
                  </a:moveTo>
                  <a:lnTo>
                    <a:pt x="15" y="118"/>
                  </a:lnTo>
                  <a:lnTo>
                    <a:pt x="0" y="118"/>
                  </a:lnTo>
                  <a:lnTo>
                    <a:pt x="0" y="133"/>
                  </a:lnTo>
                  <a:lnTo>
                    <a:pt x="15" y="133"/>
                  </a:lnTo>
                  <a:close/>
                  <a:moveTo>
                    <a:pt x="15" y="104"/>
                  </a:moveTo>
                  <a:lnTo>
                    <a:pt x="15" y="89"/>
                  </a:lnTo>
                  <a:lnTo>
                    <a:pt x="0" y="89"/>
                  </a:lnTo>
                  <a:lnTo>
                    <a:pt x="0" y="104"/>
                  </a:lnTo>
                  <a:lnTo>
                    <a:pt x="15" y="104"/>
                  </a:lnTo>
                  <a:close/>
                  <a:moveTo>
                    <a:pt x="15" y="74"/>
                  </a:moveTo>
                  <a:lnTo>
                    <a:pt x="15" y="59"/>
                  </a:lnTo>
                  <a:lnTo>
                    <a:pt x="0" y="59"/>
                  </a:lnTo>
                  <a:lnTo>
                    <a:pt x="0" y="74"/>
                  </a:lnTo>
                  <a:lnTo>
                    <a:pt x="15" y="74"/>
                  </a:lnTo>
                  <a:close/>
                  <a:moveTo>
                    <a:pt x="15" y="44"/>
                  </a:moveTo>
                  <a:lnTo>
                    <a:pt x="15" y="29"/>
                  </a:lnTo>
                  <a:lnTo>
                    <a:pt x="0" y="29"/>
                  </a:lnTo>
                  <a:lnTo>
                    <a:pt x="0" y="44"/>
                  </a:lnTo>
                  <a:lnTo>
                    <a:pt x="15" y="44"/>
                  </a:lnTo>
                  <a:close/>
                  <a:moveTo>
                    <a:pt x="15" y="15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93" name="Freeform 101"/>
            <p:cNvSpPr>
              <a:spLocks noEditPoints="1"/>
            </p:cNvSpPr>
            <p:nvPr/>
          </p:nvSpPr>
          <p:spPr bwMode="auto">
            <a:xfrm>
              <a:off x="4341" y="2475"/>
              <a:ext cx="68" cy="228"/>
            </a:xfrm>
            <a:custGeom>
              <a:avLst/>
              <a:gdLst>
                <a:gd name="T0" fmla="*/ 41 w 223"/>
                <a:gd name="T1" fmla="*/ 213 h 737"/>
                <a:gd name="T2" fmla="*/ 41 w 223"/>
                <a:gd name="T3" fmla="*/ 198 h 737"/>
                <a:gd name="T4" fmla="*/ 27 w 223"/>
                <a:gd name="T5" fmla="*/ 198 h 737"/>
                <a:gd name="T6" fmla="*/ 27 w 223"/>
                <a:gd name="T7" fmla="*/ 213 h 737"/>
                <a:gd name="T8" fmla="*/ 41 w 223"/>
                <a:gd name="T9" fmla="*/ 213 h 737"/>
                <a:gd name="T10" fmla="*/ 41 w 223"/>
                <a:gd name="T11" fmla="*/ 183 h 737"/>
                <a:gd name="T12" fmla="*/ 41 w 223"/>
                <a:gd name="T13" fmla="*/ 169 h 737"/>
                <a:gd name="T14" fmla="*/ 27 w 223"/>
                <a:gd name="T15" fmla="*/ 169 h 737"/>
                <a:gd name="T16" fmla="*/ 27 w 223"/>
                <a:gd name="T17" fmla="*/ 183 h 737"/>
                <a:gd name="T18" fmla="*/ 41 w 223"/>
                <a:gd name="T19" fmla="*/ 183 h 737"/>
                <a:gd name="T20" fmla="*/ 41 w 223"/>
                <a:gd name="T21" fmla="*/ 154 h 737"/>
                <a:gd name="T22" fmla="*/ 41 w 223"/>
                <a:gd name="T23" fmla="*/ 139 h 737"/>
                <a:gd name="T24" fmla="*/ 27 w 223"/>
                <a:gd name="T25" fmla="*/ 139 h 737"/>
                <a:gd name="T26" fmla="*/ 27 w 223"/>
                <a:gd name="T27" fmla="*/ 154 h 737"/>
                <a:gd name="T28" fmla="*/ 41 w 223"/>
                <a:gd name="T29" fmla="*/ 154 h 737"/>
                <a:gd name="T30" fmla="*/ 41 w 223"/>
                <a:gd name="T31" fmla="*/ 124 h 737"/>
                <a:gd name="T32" fmla="*/ 41 w 223"/>
                <a:gd name="T33" fmla="*/ 109 h 737"/>
                <a:gd name="T34" fmla="*/ 27 w 223"/>
                <a:gd name="T35" fmla="*/ 109 h 737"/>
                <a:gd name="T36" fmla="*/ 27 w 223"/>
                <a:gd name="T37" fmla="*/ 124 h 737"/>
                <a:gd name="T38" fmla="*/ 41 w 223"/>
                <a:gd name="T39" fmla="*/ 124 h 737"/>
                <a:gd name="T40" fmla="*/ 41 w 223"/>
                <a:gd name="T41" fmla="*/ 94 h 737"/>
                <a:gd name="T42" fmla="*/ 41 w 223"/>
                <a:gd name="T43" fmla="*/ 80 h 737"/>
                <a:gd name="T44" fmla="*/ 27 w 223"/>
                <a:gd name="T45" fmla="*/ 80 h 737"/>
                <a:gd name="T46" fmla="*/ 27 w 223"/>
                <a:gd name="T47" fmla="*/ 94 h 737"/>
                <a:gd name="T48" fmla="*/ 41 w 223"/>
                <a:gd name="T49" fmla="*/ 94 h 737"/>
                <a:gd name="T50" fmla="*/ 41 w 223"/>
                <a:gd name="T51" fmla="*/ 65 h 737"/>
                <a:gd name="T52" fmla="*/ 41 w 223"/>
                <a:gd name="T53" fmla="*/ 50 h 737"/>
                <a:gd name="T54" fmla="*/ 27 w 223"/>
                <a:gd name="T55" fmla="*/ 50 h 737"/>
                <a:gd name="T56" fmla="*/ 27 w 223"/>
                <a:gd name="T57" fmla="*/ 65 h 737"/>
                <a:gd name="T58" fmla="*/ 41 w 223"/>
                <a:gd name="T59" fmla="*/ 65 h 737"/>
                <a:gd name="T60" fmla="*/ 41 w 223"/>
                <a:gd name="T61" fmla="*/ 35 h 737"/>
                <a:gd name="T62" fmla="*/ 41 w 223"/>
                <a:gd name="T63" fmla="*/ 20 h 737"/>
                <a:gd name="T64" fmla="*/ 27 w 223"/>
                <a:gd name="T65" fmla="*/ 20 h 737"/>
                <a:gd name="T66" fmla="*/ 27 w 223"/>
                <a:gd name="T67" fmla="*/ 35 h 737"/>
                <a:gd name="T68" fmla="*/ 41 w 223"/>
                <a:gd name="T69" fmla="*/ 35 h 737"/>
                <a:gd name="T70" fmla="*/ 41 w 223"/>
                <a:gd name="T71" fmla="*/ 5 h 737"/>
                <a:gd name="T72" fmla="*/ 41 w 223"/>
                <a:gd name="T73" fmla="*/ 0 h 737"/>
                <a:gd name="T74" fmla="*/ 27 w 223"/>
                <a:gd name="T75" fmla="*/ 0 h 737"/>
                <a:gd name="T76" fmla="*/ 27 w 223"/>
                <a:gd name="T77" fmla="*/ 5 h 737"/>
                <a:gd name="T78" fmla="*/ 41 w 223"/>
                <a:gd name="T79" fmla="*/ 5 h 737"/>
                <a:gd name="T80" fmla="*/ 2 w 223"/>
                <a:gd name="T81" fmla="*/ 172 h 737"/>
                <a:gd name="T82" fmla="*/ 34 w 223"/>
                <a:gd name="T83" fmla="*/ 228 h 737"/>
                <a:gd name="T84" fmla="*/ 66 w 223"/>
                <a:gd name="T85" fmla="*/ 172 h 737"/>
                <a:gd name="T86" fmla="*/ 63 w 223"/>
                <a:gd name="T87" fmla="*/ 162 h 737"/>
                <a:gd name="T88" fmla="*/ 53 w 223"/>
                <a:gd name="T89" fmla="*/ 165 h 737"/>
                <a:gd name="T90" fmla="*/ 28 w 223"/>
                <a:gd name="T91" fmla="*/ 209 h 737"/>
                <a:gd name="T92" fmla="*/ 40 w 223"/>
                <a:gd name="T93" fmla="*/ 209 h 737"/>
                <a:gd name="T94" fmla="*/ 15 w 223"/>
                <a:gd name="T95" fmla="*/ 165 h 737"/>
                <a:gd name="T96" fmla="*/ 5 w 223"/>
                <a:gd name="T97" fmla="*/ 162 h 737"/>
                <a:gd name="T98" fmla="*/ 2 w 223"/>
                <a:gd name="T99" fmla="*/ 172 h 73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23" h="737">
                  <a:moveTo>
                    <a:pt x="135" y="689"/>
                  </a:moveTo>
                  <a:lnTo>
                    <a:pt x="135" y="641"/>
                  </a:lnTo>
                  <a:lnTo>
                    <a:pt x="87" y="641"/>
                  </a:lnTo>
                  <a:lnTo>
                    <a:pt x="87" y="689"/>
                  </a:lnTo>
                  <a:lnTo>
                    <a:pt x="135" y="689"/>
                  </a:lnTo>
                  <a:close/>
                  <a:moveTo>
                    <a:pt x="135" y="593"/>
                  </a:moveTo>
                  <a:lnTo>
                    <a:pt x="135" y="545"/>
                  </a:lnTo>
                  <a:lnTo>
                    <a:pt x="87" y="545"/>
                  </a:lnTo>
                  <a:lnTo>
                    <a:pt x="87" y="593"/>
                  </a:lnTo>
                  <a:lnTo>
                    <a:pt x="135" y="593"/>
                  </a:lnTo>
                  <a:close/>
                  <a:moveTo>
                    <a:pt x="135" y="497"/>
                  </a:moveTo>
                  <a:lnTo>
                    <a:pt x="135" y="449"/>
                  </a:lnTo>
                  <a:lnTo>
                    <a:pt x="87" y="449"/>
                  </a:lnTo>
                  <a:lnTo>
                    <a:pt x="87" y="497"/>
                  </a:lnTo>
                  <a:lnTo>
                    <a:pt x="135" y="497"/>
                  </a:lnTo>
                  <a:close/>
                  <a:moveTo>
                    <a:pt x="135" y="401"/>
                  </a:moveTo>
                  <a:lnTo>
                    <a:pt x="135" y="353"/>
                  </a:lnTo>
                  <a:lnTo>
                    <a:pt x="87" y="353"/>
                  </a:lnTo>
                  <a:lnTo>
                    <a:pt x="87" y="401"/>
                  </a:lnTo>
                  <a:lnTo>
                    <a:pt x="135" y="401"/>
                  </a:lnTo>
                  <a:close/>
                  <a:moveTo>
                    <a:pt x="135" y="305"/>
                  </a:moveTo>
                  <a:lnTo>
                    <a:pt x="135" y="257"/>
                  </a:lnTo>
                  <a:lnTo>
                    <a:pt x="87" y="257"/>
                  </a:lnTo>
                  <a:lnTo>
                    <a:pt x="87" y="305"/>
                  </a:lnTo>
                  <a:lnTo>
                    <a:pt x="135" y="305"/>
                  </a:lnTo>
                  <a:close/>
                  <a:moveTo>
                    <a:pt x="135" y="209"/>
                  </a:moveTo>
                  <a:lnTo>
                    <a:pt x="135" y="161"/>
                  </a:lnTo>
                  <a:lnTo>
                    <a:pt x="87" y="161"/>
                  </a:lnTo>
                  <a:lnTo>
                    <a:pt x="87" y="209"/>
                  </a:lnTo>
                  <a:lnTo>
                    <a:pt x="135" y="209"/>
                  </a:lnTo>
                  <a:close/>
                  <a:moveTo>
                    <a:pt x="135" y="113"/>
                  </a:moveTo>
                  <a:lnTo>
                    <a:pt x="135" y="65"/>
                  </a:lnTo>
                  <a:lnTo>
                    <a:pt x="87" y="65"/>
                  </a:lnTo>
                  <a:lnTo>
                    <a:pt x="87" y="113"/>
                  </a:lnTo>
                  <a:lnTo>
                    <a:pt x="135" y="113"/>
                  </a:lnTo>
                  <a:close/>
                  <a:moveTo>
                    <a:pt x="135" y="17"/>
                  </a:moveTo>
                  <a:lnTo>
                    <a:pt x="135" y="0"/>
                  </a:lnTo>
                  <a:lnTo>
                    <a:pt x="87" y="0"/>
                  </a:lnTo>
                  <a:lnTo>
                    <a:pt x="87" y="17"/>
                  </a:lnTo>
                  <a:lnTo>
                    <a:pt x="135" y="17"/>
                  </a:lnTo>
                  <a:close/>
                  <a:moveTo>
                    <a:pt x="7" y="557"/>
                  </a:moveTo>
                  <a:lnTo>
                    <a:pt x="111" y="737"/>
                  </a:lnTo>
                  <a:lnTo>
                    <a:pt x="216" y="557"/>
                  </a:lnTo>
                  <a:cubicBezTo>
                    <a:pt x="223" y="546"/>
                    <a:pt x="219" y="531"/>
                    <a:pt x="208" y="524"/>
                  </a:cubicBezTo>
                  <a:cubicBezTo>
                    <a:pt x="196" y="518"/>
                    <a:pt x="181" y="521"/>
                    <a:pt x="175" y="533"/>
                  </a:cubicBezTo>
                  <a:lnTo>
                    <a:pt x="91" y="677"/>
                  </a:lnTo>
                  <a:lnTo>
                    <a:pt x="132" y="677"/>
                  </a:lnTo>
                  <a:lnTo>
                    <a:pt x="48" y="533"/>
                  </a:lnTo>
                  <a:cubicBezTo>
                    <a:pt x="42" y="521"/>
                    <a:pt x="27" y="518"/>
                    <a:pt x="15" y="524"/>
                  </a:cubicBezTo>
                  <a:cubicBezTo>
                    <a:pt x="4" y="531"/>
                    <a:pt x="0" y="546"/>
                    <a:pt x="7" y="557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94" name="Rectangle 102"/>
            <p:cNvSpPr>
              <a:spLocks noChangeArrowheads="1"/>
            </p:cNvSpPr>
            <p:nvPr/>
          </p:nvSpPr>
          <p:spPr bwMode="auto">
            <a:xfrm>
              <a:off x="4394" y="2559"/>
              <a:ext cx="74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オーダー情報（処方、注射）</a:t>
              </a:r>
              <a:endParaRPr lang="ja-JP" altLang="ja-JP"/>
            </a:p>
          </p:txBody>
        </p:sp>
        <p:sp>
          <p:nvSpPr>
            <p:cNvPr id="8295" name="Freeform 103"/>
            <p:cNvSpPr>
              <a:spLocks noEditPoints="1"/>
            </p:cNvSpPr>
            <p:nvPr/>
          </p:nvSpPr>
          <p:spPr bwMode="auto">
            <a:xfrm>
              <a:off x="4513" y="2191"/>
              <a:ext cx="198" cy="70"/>
            </a:xfrm>
            <a:custGeom>
              <a:avLst/>
              <a:gdLst>
                <a:gd name="T0" fmla="*/ 15 w 641"/>
                <a:gd name="T1" fmla="*/ 44 h 229"/>
                <a:gd name="T2" fmla="*/ 30 w 641"/>
                <a:gd name="T3" fmla="*/ 44 h 229"/>
                <a:gd name="T4" fmla="*/ 29 w 641"/>
                <a:gd name="T5" fmla="*/ 29 h 229"/>
                <a:gd name="T6" fmla="*/ 15 w 641"/>
                <a:gd name="T7" fmla="*/ 30 h 229"/>
                <a:gd name="T8" fmla="*/ 15 w 641"/>
                <a:gd name="T9" fmla="*/ 44 h 229"/>
                <a:gd name="T10" fmla="*/ 45 w 641"/>
                <a:gd name="T11" fmla="*/ 44 h 229"/>
                <a:gd name="T12" fmla="*/ 60 w 641"/>
                <a:gd name="T13" fmla="*/ 43 h 229"/>
                <a:gd name="T14" fmla="*/ 59 w 641"/>
                <a:gd name="T15" fmla="*/ 29 h 229"/>
                <a:gd name="T16" fmla="*/ 44 w 641"/>
                <a:gd name="T17" fmla="*/ 29 h 229"/>
                <a:gd name="T18" fmla="*/ 45 w 641"/>
                <a:gd name="T19" fmla="*/ 44 h 229"/>
                <a:gd name="T20" fmla="*/ 74 w 641"/>
                <a:gd name="T21" fmla="*/ 43 h 229"/>
                <a:gd name="T22" fmla="*/ 89 w 641"/>
                <a:gd name="T23" fmla="*/ 42 h 229"/>
                <a:gd name="T24" fmla="*/ 89 w 641"/>
                <a:gd name="T25" fmla="*/ 28 h 229"/>
                <a:gd name="T26" fmla="*/ 74 w 641"/>
                <a:gd name="T27" fmla="*/ 28 h 229"/>
                <a:gd name="T28" fmla="*/ 74 w 641"/>
                <a:gd name="T29" fmla="*/ 43 h 229"/>
                <a:gd name="T30" fmla="*/ 104 w 641"/>
                <a:gd name="T31" fmla="*/ 42 h 229"/>
                <a:gd name="T32" fmla="*/ 119 w 641"/>
                <a:gd name="T33" fmla="*/ 42 h 229"/>
                <a:gd name="T34" fmla="*/ 118 w 641"/>
                <a:gd name="T35" fmla="*/ 27 h 229"/>
                <a:gd name="T36" fmla="*/ 103 w 641"/>
                <a:gd name="T37" fmla="*/ 28 h 229"/>
                <a:gd name="T38" fmla="*/ 104 w 641"/>
                <a:gd name="T39" fmla="*/ 42 h 229"/>
                <a:gd name="T40" fmla="*/ 133 w 641"/>
                <a:gd name="T41" fmla="*/ 42 h 229"/>
                <a:gd name="T42" fmla="*/ 148 w 641"/>
                <a:gd name="T43" fmla="*/ 41 h 229"/>
                <a:gd name="T44" fmla="*/ 148 w 641"/>
                <a:gd name="T45" fmla="*/ 26 h 229"/>
                <a:gd name="T46" fmla="*/ 133 w 641"/>
                <a:gd name="T47" fmla="*/ 27 h 229"/>
                <a:gd name="T48" fmla="*/ 133 w 641"/>
                <a:gd name="T49" fmla="*/ 42 h 229"/>
                <a:gd name="T50" fmla="*/ 163 w 641"/>
                <a:gd name="T51" fmla="*/ 41 h 229"/>
                <a:gd name="T52" fmla="*/ 178 w 641"/>
                <a:gd name="T53" fmla="*/ 40 h 229"/>
                <a:gd name="T54" fmla="*/ 178 w 641"/>
                <a:gd name="T55" fmla="*/ 26 h 229"/>
                <a:gd name="T56" fmla="*/ 163 w 641"/>
                <a:gd name="T57" fmla="*/ 26 h 229"/>
                <a:gd name="T58" fmla="*/ 163 w 641"/>
                <a:gd name="T59" fmla="*/ 41 h 229"/>
                <a:gd name="T60" fmla="*/ 55 w 641"/>
                <a:gd name="T61" fmla="*/ 4 h 229"/>
                <a:gd name="T62" fmla="*/ 0 w 641"/>
                <a:gd name="T63" fmla="*/ 37 h 229"/>
                <a:gd name="T64" fmla="*/ 56 w 641"/>
                <a:gd name="T65" fmla="*/ 68 h 229"/>
                <a:gd name="T66" fmla="*/ 66 w 641"/>
                <a:gd name="T67" fmla="*/ 65 h 229"/>
                <a:gd name="T68" fmla="*/ 64 w 641"/>
                <a:gd name="T69" fmla="*/ 55 h 229"/>
                <a:gd name="T70" fmla="*/ 64 w 641"/>
                <a:gd name="T71" fmla="*/ 55 h 229"/>
                <a:gd name="T72" fmla="*/ 19 w 641"/>
                <a:gd name="T73" fmla="*/ 31 h 229"/>
                <a:gd name="T74" fmla="*/ 19 w 641"/>
                <a:gd name="T75" fmla="*/ 43 h 229"/>
                <a:gd name="T76" fmla="*/ 62 w 641"/>
                <a:gd name="T77" fmla="*/ 17 h 229"/>
                <a:gd name="T78" fmla="*/ 65 w 641"/>
                <a:gd name="T79" fmla="*/ 6 h 229"/>
                <a:gd name="T80" fmla="*/ 55 w 641"/>
                <a:gd name="T81" fmla="*/ 4 h 229"/>
                <a:gd name="T82" fmla="*/ 143 w 641"/>
                <a:gd name="T83" fmla="*/ 66 h 229"/>
                <a:gd name="T84" fmla="*/ 198 w 641"/>
                <a:gd name="T85" fmla="*/ 32 h 229"/>
                <a:gd name="T86" fmla="*/ 141 w 641"/>
                <a:gd name="T87" fmla="*/ 2 h 229"/>
                <a:gd name="T88" fmla="*/ 132 w 641"/>
                <a:gd name="T89" fmla="*/ 5 h 229"/>
                <a:gd name="T90" fmla="*/ 134 w 641"/>
                <a:gd name="T91" fmla="*/ 15 h 229"/>
                <a:gd name="T92" fmla="*/ 134 w 641"/>
                <a:gd name="T93" fmla="*/ 15 h 229"/>
                <a:gd name="T94" fmla="*/ 179 w 641"/>
                <a:gd name="T95" fmla="*/ 39 h 229"/>
                <a:gd name="T96" fmla="*/ 179 w 641"/>
                <a:gd name="T97" fmla="*/ 27 h 229"/>
                <a:gd name="T98" fmla="*/ 135 w 641"/>
                <a:gd name="T99" fmla="*/ 53 h 229"/>
                <a:gd name="T100" fmla="*/ 133 w 641"/>
                <a:gd name="T101" fmla="*/ 64 h 229"/>
                <a:gd name="T102" fmla="*/ 143 w 641"/>
                <a:gd name="T103" fmla="*/ 66 h 22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41" h="229">
                  <a:moveTo>
                    <a:pt x="49" y="145"/>
                  </a:moveTo>
                  <a:lnTo>
                    <a:pt x="97" y="144"/>
                  </a:lnTo>
                  <a:lnTo>
                    <a:pt x="95" y="96"/>
                  </a:lnTo>
                  <a:lnTo>
                    <a:pt x="47" y="97"/>
                  </a:lnTo>
                  <a:lnTo>
                    <a:pt x="49" y="145"/>
                  </a:lnTo>
                  <a:close/>
                  <a:moveTo>
                    <a:pt x="145" y="143"/>
                  </a:moveTo>
                  <a:lnTo>
                    <a:pt x="193" y="142"/>
                  </a:lnTo>
                  <a:lnTo>
                    <a:pt x="191" y="94"/>
                  </a:lnTo>
                  <a:lnTo>
                    <a:pt x="143" y="95"/>
                  </a:lnTo>
                  <a:lnTo>
                    <a:pt x="145" y="143"/>
                  </a:lnTo>
                  <a:close/>
                  <a:moveTo>
                    <a:pt x="241" y="140"/>
                  </a:moveTo>
                  <a:lnTo>
                    <a:pt x="288" y="139"/>
                  </a:lnTo>
                  <a:lnTo>
                    <a:pt x="287" y="91"/>
                  </a:lnTo>
                  <a:lnTo>
                    <a:pt x="239" y="92"/>
                  </a:lnTo>
                  <a:lnTo>
                    <a:pt x="241" y="140"/>
                  </a:lnTo>
                  <a:close/>
                  <a:moveTo>
                    <a:pt x="336" y="138"/>
                  </a:moveTo>
                  <a:lnTo>
                    <a:pt x="384" y="137"/>
                  </a:lnTo>
                  <a:lnTo>
                    <a:pt x="383" y="89"/>
                  </a:lnTo>
                  <a:lnTo>
                    <a:pt x="335" y="90"/>
                  </a:lnTo>
                  <a:lnTo>
                    <a:pt x="336" y="138"/>
                  </a:lnTo>
                  <a:close/>
                  <a:moveTo>
                    <a:pt x="432" y="136"/>
                  </a:moveTo>
                  <a:lnTo>
                    <a:pt x="480" y="134"/>
                  </a:lnTo>
                  <a:lnTo>
                    <a:pt x="479" y="86"/>
                  </a:lnTo>
                  <a:lnTo>
                    <a:pt x="431" y="88"/>
                  </a:lnTo>
                  <a:lnTo>
                    <a:pt x="432" y="136"/>
                  </a:lnTo>
                  <a:close/>
                  <a:moveTo>
                    <a:pt x="528" y="133"/>
                  </a:moveTo>
                  <a:lnTo>
                    <a:pt x="576" y="132"/>
                  </a:lnTo>
                  <a:lnTo>
                    <a:pt x="575" y="84"/>
                  </a:lnTo>
                  <a:lnTo>
                    <a:pt x="527" y="85"/>
                  </a:lnTo>
                  <a:lnTo>
                    <a:pt x="528" y="133"/>
                  </a:lnTo>
                  <a:close/>
                  <a:moveTo>
                    <a:pt x="177" y="13"/>
                  </a:moveTo>
                  <a:lnTo>
                    <a:pt x="0" y="122"/>
                  </a:lnTo>
                  <a:lnTo>
                    <a:pt x="182" y="223"/>
                  </a:lnTo>
                  <a:cubicBezTo>
                    <a:pt x="194" y="229"/>
                    <a:pt x="209" y="225"/>
                    <a:pt x="215" y="213"/>
                  </a:cubicBezTo>
                  <a:cubicBezTo>
                    <a:pt x="221" y="202"/>
                    <a:pt x="217" y="187"/>
                    <a:pt x="206" y="181"/>
                  </a:cubicBezTo>
                  <a:lnTo>
                    <a:pt x="60" y="100"/>
                  </a:lnTo>
                  <a:lnTo>
                    <a:pt x="61" y="142"/>
                  </a:lnTo>
                  <a:lnTo>
                    <a:pt x="202" y="54"/>
                  </a:lnTo>
                  <a:cubicBezTo>
                    <a:pt x="214" y="47"/>
                    <a:pt x="217" y="32"/>
                    <a:pt x="210" y="21"/>
                  </a:cubicBezTo>
                  <a:cubicBezTo>
                    <a:pt x="203" y="10"/>
                    <a:pt x="188" y="6"/>
                    <a:pt x="177" y="13"/>
                  </a:cubicBezTo>
                  <a:close/>
                  <a:moveTo>
                    <a:pt x="464" y="216"/>
                  </a:moveTo>
                  <a:lnTo>
                    <a:pt x="641" y="106"/>
                  </a:lnTo>
                  <a:lnTo>
                    <a:pt x="458" y="6"/>
                  </a:lnTo>
                  <a:cubicBezTo>
                    <a:pt x="447" y="0"/>
                    <a:pt x="432" y="4"/>
                    <a:pt x="426" y="16"/>
                  </a:cubicBezTo>
                  <a:cubicBezTo>
                    <a:pt x="419" y="27"/>
                    <a:pt x="424" y="42"/>
                    <a:pt x="435" y="48"/>
                  </a:cubicBezTo>
                  <a:lnTo>
                    <a:pt x="581" y="129"/>
                  </a:lnTo>
                  <a:lnTo>
                    <a:pt x="580" y="87"/>
                  </a:lnTo>
                  <a:lnTo>
                    <a:pt x="438" y="175"/>
                  </a:lnTo>
                  <a:cubicBezTo>
                    <a:pt x="427" y="182"/>
                    <a:pt x="424" y="197"/>
                    <a:pt x="431" y="208"/>
                  </a:cubicBezTo>
                  <a:cubicBezTo>
                    <a:pt x="438" y="219"/>
                    <a:pt x="452" y="223"/>
                    <a:pt x="464" y="216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02" name="Freeform 110"/>
            <p:cNvSpPr>
              <a:spLocks noEditPoints="1"/>
            </p:cNvSpPr>
            <p:nvPr/>
          </p:nvSpPr>
          <p:spPr bwMode="auto">
            <a:xfrm>
              <a:off x="477" y="3839"/>
              <a:ext cx="370" cy="69"/>
            </a:xfrm>
            <a:custGeom>
              <a:avLst/>
              <a:gdLst>
                <a:gd name="T0" fmla="*/ 340 w 1201"/>
                <a:gd name="T1" fmla="*/ 27 h 223"/>
                <a:gd name="T2" fmla="*/ 355 w 1201"/>
                <a:gd name="T3" fmla="*/ 42 h 223"/>
                <a:gd name="T4" fmla="*/ 326 w 1201"/>
                <a:gd name="T5" fmla="*/ 27 h 223"/>
                <a:gd name="T6" fmla="*/ 311 w 1201"/>
                <a:gd name="T7" fmla="*/ 42 h 223"/>
                <a:gd name="T8" fmla="*/ 326 w 1201"/>
                <a:gd name="T9" fmla="*/ 27 h 223"/>
                <a:gd name="T10" fmla="*/ 281 w 1201"/>
                <a:gd name="T11" fmla="*/ 27 h 223"/>
                <a:gd name="T12" fmla="*/ 296 w 1201"/>
                <a:gd name="T13" fmla="*/ 42 h 223"/>
                <a:gd name="T14" fmla="*/ 266 w 1201"/>
                <a:gd name="T15" fmla="*/ 27 h 223"/>
                <a:gd name="T16" fmla="*/ 252 w 1201"/>
                <a:gd name="T17" fmla="*/ 42 h 223"/>
                <a:gd name="T18" fmla="*/ 266 w 1201"/>
                <a:gd name="T19" fmla="*/ 27 h 223"/>
                <a:gd name="T20" fmla="*/ 222 w 1201"/>
                <a:gd name="T21" fmla="*/ 27 h 223"/>
                <a:gd name="T22" fmla="*/ 237 w 1201"/>
                <a:gd name="T23" fmla="*/ 42 h 223"/>
                <a:gd name="T24" fmla="*/ 207 w 1201"/>
                <a:gd name="T25" fmla="*/ 27 h 223"/>
                <a:gd name="T26" fmla="*/ 193 w 1201"/>
                <a:gd name="T27" fmla="*/ 42 h 223"/>
                <a:gd name="T28" fmla="*/ 207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8 w 1201"/>
                <a:gd name="T35" fmla="*/ 27 h 223"/>
                <a:gd name="T36" fmla="*/ 133 w 1201"/>
                <a:gd name="T37" fmla="*/ 42 h 223"/>
                <a:gd name="T38" fmla="*/ 148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59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7 w 1201"/>
                <a:gd name="T69" fmla="*/ 15 h 223"/>
                <a:gd name="T70" fmla="*/ 352 w 1201"/>
                <a:gd name="T71" fmla="*/ 28 h 223"/>
                <a:gd name="T72" fmla="*/ 304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rgbClr val="800000"/>
            </a:solidFill>
            <a:ln w="0" cap="flat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03" name="Freeform 111"/>
            <p:cNvSpPr>
              <a:spLocks noEditPoints="1"/>
            </p:cNvSpPr>
            <p:nvPr/>
          </p:nvSpPr>
          <p:spPr bwMode="auto">
            <a:xfrm>
              <a:off x="477" y="4022"/>
              <a:ext cx="370" cy="69"/>
            </a:xfrm>
            <a:custGeom>
              <a:avLst/>
              <a:gdLst>
                <a:gd name="T0" fmla="*/ 340 w 1201"/>
                <a:gd name="T1" fmla="*/ 27 h 223"/>
                <a:gd name="T2" fmla="*/ 355 w 1201"/>
                <a:gd name="T3" fmla="*/ 42 h 223"/>
                <a:gd name="T4" fmla="*/ 326 w 1201"/>
                <a:gd name="T5" fmla="*/ 27 h 223"/>
                <a:gd name="T6" fmla="*/ 311 w 1201"/>
                <a:gd name="T7" fmla="*/ 42 h 223"/>
                <a:gd name="T8" fmla="*/ 326 w 1201"/>
                <a:gd name="T9" fmla="*/ 27 h 223"/>
                <a:gd name="T10" fmla="*/ 281 w 1201"/>
                <a:gd name="T11" fmla="*/ 27 h 223"/>
                <a:gd name="T12" fmla="*/ 296 w 1201"/>
                <a:gd name="T13" fmla="*/ 42 h 223"/>
                <a:gd name="T14" fmla="*/ 266 w 1201"/>
                <a:gd name="T15" fmla="*/ 27 h 223"/>
                <a:gd name="T16" fmla="*/ 252 w 1201"/>
                <a:gd name="T17" fmla="*/ 42 h 223"/>
                <a:gd name="T18" fmla="*/ 266 w 1201"/>
                <a:gd name="T19" fmla="*/ 27 h 223"/>
                <a:gd name="T20" fmla="*/ 222 w 1201"/>
                <a:gd name="T21" fmla="*/ 27 h 223"/>
                <a:gd name="T22" fmla="*/ 237 w 1201"/>
                <a:gd name="T23" fmla="*/ 42 h 223"/>
                <a:gd name="T24" fmla="*/ 207 w 1201"/>
                <a:gd name="T25" fmla="*/ 27 h 223"/>
                <a:gd name="T26" fmla="*/ 193 w 1201"/>
                <a:gd name="T27" fmla="*/ 42 h 223"/>
                <a:gd name="T28" fmla="*/ 207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8 w 1201"/>
                <a:gd name="T35" fmla="*/ 27 h 223"/>
                <a:gd name="T36" fmla="*/ 133 w 1201"/>
                <a:gd name="T37" fmla="*/ 42 h 223"/>
                <a:gd name="T38" fmla="*/ 148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59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7 w 1201"/>
                <a:gd name="T69" fmla="*/ 15 h 223"/>
                <a:gd name="T70" fmla="*/ 352 w 1201"/>
                <a:gd name="T71" fmla="*/ 28 h 223"/>
                <a:gd name="T72" fmla="*/ 304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04" name="Rectangle 112"/>
            <p:cNvSpPr>
              <a:spLocks noChangeArrowheads="1"/>
            </p:cNvSpPr>
            <p:nvPr/>
          </p:nvSpPr>
          <p:spPr bwMode="auto">
            <a:xfrm>
              <a:off x="935" y="3666"/>
              <a:ext cx="30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診療データ</a:t>
              </a:r>
              <a:endParaRPr lang="ja-JP" altLang="ja-JP"/>
            </a:p>
          </p:txBody>
        </p:sp>
        <p:sp>
          <p:nvSpPr>
            <p:cNvPr id="8305" name="Rectangle 113"/>
            <p:cNvSpPr>
              <a:spLocks noChangeArrowheads="1"/>
            </p:cNvSpPr>
            <p:nvPr/>
          </p:nvSpPr>
          <p:spPr bwMode="auto">
            <a:xfrm>
              <a:off x="935" y="3844"/>
              <a:ext cx="30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健診データ</a:t>
              </a:r>
              <a:endParaRPr lang="ja-JP" altLang="ja-JP"/>
            </a:p>
          </p:txBody>
        </p:sp>
        <p:sp>
          <p:nvSpPr>
            <p:cNvPr id="8306" name="Rectangle 114"/>
            <p:cNvSpPr>
              <a:spLocks noChangeArrowheads="1"/>
            </p:cNvSpPr>
            <p:nvPr/>
          </p:nvSpPr>
          <p:spPr bwMode="auto">
            <a:xfrm>
              <a:off x="935" y="4025"/>
              <a:ext cx="30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画像データ</a:t>
              </a:r>
              <a:endParaRPr lang="ja-JP" altLang="ja-JP"/>
            </a:p>
          </p:txBody>
        </p:sp>
        <p:sp>
          <p:nvSpPr>
            <p:cNvPr id="8307" name="Freeform 115"/>
            <p:cNvSpPr>
              <a:spLocks noEditPoints="1"/>
            </p:cNvSpPr>
            <p:nvPr/>
          </p:nvSpPr>
          <p:spPr bwMode="auto">
            <a:xfrm>
              <a:off x="4244" y="1428"/>
              <a:ext cx="15" cy="1912"/>
            </a:xfrm>
            <a:custGeom>
              <a:avLst/>
              <a:gdLst>
                <a:gd name="T0" fmla="*/ 15 w 15"/>
                <a:gd name="T1" fmla="*/ 1882 h 1912"/>
                <a:gd name="T2" fmla="*/ 15 w 15"/>
                <a:gd name="T3" fmla="*/ 1838 h 1912"/>
                <a:gd name="T4" fmla="*/ 0 w 15"/>
                <a:gd name="T5" fmla="*/ 1808 h 1912"/>
                <a:gd name="T6" fmla="*/ 0 w 15"/>
                <a:gd name="T7" fmla="*/ 1793 h 1912"/>
                <a:gd name="T8" fmla="*/ 15 w 15"/>
                <a:gd name="T9" fmla="*/ 1764 h 1912"/>
                <a:gd name="T10" fmla="*/ 15 w 15"/>
                <a:gd name="T11" fmla="*/ 1704 h 1912"/>
                <a:gd name="T12" fmla="*/ 15 w 15"/>
                <a:gd name="T13" fmla="*/ 1660 h 1912"/>
                <a:gd name="T14" fmla="*/ 0 w 15"/>
                <a:gd name="T15" fmla="*/ 1630 h 1912"/>
                <a:gd name="T16" fmla="*/ 0 w 15"/>
                <a:gd name="T17" fmla="*/ 1615 h 1912"/>
                <a:gd name="T18" fmla="*/ 15 w 15"/>
                <a:gd name="T19" fmla="*/ 1586 h 1912"/>
                <a:gd name="T20" fmla="*/ 15 w 15"/>
                <a:gd name="T21" fmla="*/ 1526 h 1912"/>
                <a:gd name="T22" fmla="*/ 15 w 15"/>
                <a:gd name="T23" fmla="*/ 1482 h 1912"/>
                <a:gd name="T24" fmla="*/ 0 w 15"/>
                <a:gd name="T25" fmla="*/ 1452 h 1912"/>
                <a:gd name="T26" fmla="*/ 0 w 15"/>
                <a:gd name="T27" fmla="*/ 1437 h 1912"/>
                <a:gd name="T28" fmla="*/ 15 w 15"/>
                <a:gd name="T29" fmla="*/ 1408 h 1912"/>
                <a:gd name="T30" fmla="*/ 15 w 15"/>
                <a:gd name="T31" fmla="*/ 1349 h 1912"/>
                <a:gd name="T32" fmla="*/ 15 w 15"/>
                <a:gd name="T33" fmla="*/ 1304 h 1912"/>
                <a:gd name="T34" fmla="*/ 0 w 15"/>
                <a:gd name="T35" fmla="*/ 1274 h 1912"/>
                <a:gd name="T36" fmla="*/ 0 w 15"/>
                <a:gd name="T37" fmla="*/ 1260 h 1912"/>
                <a:gd name="T38" fmla="*/ 15 w 15"/>
                <a:gd name="T39" fmla="*/ 1230 h 1912"/>
                <a:gd name="T40" fmla="*/ 15 w 15"/>
                <a:gd name="T41" fmla="*/ 1171 h 1912"/>
                <a:gd name="T42" fmla="*/ 15 w 15"/>
                <a:gd name="T43" fmla="*/ 1126 h 1912"/>
                <a:gd name="T44" fmla="*/ 0 w 15"/>
                <a:gd name="T45" fmla="*/ 1097 h 1912"/>
                <a:gd name="T46" fmla="*/ 0 w 15"/>
                <a:gd name="T47" fmla="*/ 1082 h 1912"/>
                <a:gd name="T48" fmla="*/ 15 w 15"/>
                <a:gd name="T49" fmla="*/ 1052 h 1912"/>
                <a:gd name="T50" fmla="*/ 15 w 15"/>
                <a:gd name="T51" fmla="*/ 993 h 1912"/>
                <a:gd name="T52" fmla="*/ 15 w 15"/>
                <a:gd name="T53" fmla="*/ 948 h 1912"/>
                <a:gd name="T54" fmla="*/ 0 w 15"/>
                <a:gd name="T55" fmla="*/ 919 h 1912"/>
                <a:gd name="T56" fmla="*/ 0 w 15"/>
                <a:gd name="T57" fmla="*/ 904 h 1912"/>
                <a:gd name="T58" fmla="*/ 15 w 15"/>
                <a:gd name="T59" fmla="*/ 874 h 1912"/>
                <a:gd name="T60" fmla="*/ 15 w 15"/>
                <a:gd name="T61" fmla="*/ 815 h 1912"/>
                <a:gd name="T62" fmla="*/ 15 w 15"/>
                <a:gd name="T63" fmla="*/ 771 h 1912"/>
                <a:gd name="T64" fmla="*/ 0 w 15"/>
                <a:gd name="T65" fmla="*/ 741 h 1912"/>
                <a:gd name="T66" fmla="*/ 0 w 15"/>
                <a:gd name="T67" fmla="*/ 726 h 1912"/>
                <a:gd name="T68" fmla="*/ 15 w 15"/>
                <a:gd name="T69" fmla="*/ 696 h 1912"/>
                <a:gd name="T70" fmla="*/ 15 w 15"/>
                <a:gd name="T71" fmla="*/ 637 h 1912"/>
                <a:gd name="T72" fmla="*/ 15 w 15"/>
                <a:gd name="T73" fmla="*/ 593 h 1912"/>
                <a:gd name="T74" fmla="*/ 0 w 15"/>
                <a:gd name="T75" fmla="*/ 563 h 1912"/>
                <a:gd name="T76" fmla="*/ 0 w 15"/>
                <a:gd name="T77" fmla="*/ 548 h 1912"/>
                <a:gd name="T78" fmla="*/ 15 w 15"/>
                <a:gd name="T79" fmla="*/ 519 h 1912"/>
                <a:gd name="T80" fmla="*/ 15 w 15"/>
                <a:gd name="T81" fmla="*/ 459 h 1912"/>
                <a:gd name="T82" fmla="*/ 15 w 15"/>
                <a:gd name="T83" fmla="*/ 415 h 1912"/>
                <a:gd name="T84" fmla="*/ 0 w 15"/>
                <a:gd name="T85" fmla="*/ 385 h 1912"/>
                <a:gd name="T86" fmla="*/ 0 w 15"/>
                <a:gd name="T87" fmla="*/ 370 h 1912"/>
                <a:gd name="T88" fmla="*/ 15 w 15"/>
                <a:gd name="T89" fmla="*/ 341 h 1912"/>
                <a:gd name="T90" fmla="*/ 15 w 15"/>
                <a:gd name="T91" fmla="*/ 281 h 1912"/>
                <a:gd name="T92" fmla="*/ 15 w 15"/>
                <a:gd name="T93" fmla="*/ 237 h 1912"/>
                <a:gd name="T94" fmla="*/ 0 w 15"/>
                <a:gd name="T95" fmla="*/ 207 h 1912"/>
                <a:gd name="T96" fmla="*/ 0 w 15"/>
                <a:gd name="T97" fmla="*/ 193 h 1912"/>
                <a:gd name="T98" fmla="*/ 15 w 15"/>
                <a:gd name="T99" fmla="*/ 163 h 1912"/>
                <a:gd name="T100" fmla="*/ 15 w 15"/>
                <a:gd name="T101" fmla="*/ 104 h 1912"/>
                <a:gd name="T102" fmla="*/ 15 w 15"/>
                <a:gd name="T103" fmla="*/ 59 h 1912"/>
                <a:gd name="T104" fmla="*/ 0 w 15"/>
                <a:gd name="T105" fmla="*/ 30 h 1912"/>
                <a:gd name="T106" fmla="*/ 0 w 15"/>
                <a:gd name="T107" fmla="*/ 15 h 19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5" h="1912">
                  <a:moveTo>
                    <a:pt x="15" y="1912"/>
                  </a:moveTo>
                  <a:lnTo>
                    <a:pt x="15" y="1897"/>
                  </a:lnTo>
                  <a:lnTo>
                    <a:pt x="0" y="1897"/>
                  </a:lnTo>
                  <a:lnTo>
                    <a:pt x="0" y="1912"/>
                  </a:lnTo>
                  <a:lnTo>
                    <a:pt x="15" y="1912"/>
                  </a:lnTo>
                  <a:close/>
                  <a:moveTo>
                    <a:pt x="15" y="1882"/>
                  </a:moveTo>
                  <a:lnTo>
                    <a:pt x="15" y="1867"/>
                  </a:lnTo>
                  <a:lnTo>
                    <a:pt x="0" y="1867"/>
                  </a:lnTo>
                  <a:lnTo>
                    <a:pt x="0" y="1882"/>
                  </a:lnTo>
                  <a:lnTo>
                    <a:pt x="15" y="1882"/>
                  </a:lnTo>
                  <a:close/>
                  <a:moveTo>
                    <a:pt x="15" y="1852"/>
                  </a:moveTo>
                  <a:lnTo>
                    <a:pt x="15" y="1838"/>
                  </a:lnTo>
                  <a:lnTo>
                    <a:pt x="0" y="1838"/>
                  </a:lnTo>
                  <a:lnTo>
                    <a:pt x="0" y="1852"/>
                  </a:lnTo>
                  <a:lnTo>
                    <a:pt x="15" y="1852"/>
                  </a:lnTo>
                  <a:close/>
                  <a:moveTo>
                    <a:pt x="15" y="1823"/>
                  </a:moveTo>
                  <a:lnTo>
                    <a:pt x="15" y="1808"/>
                  </a:lnTo>
                  <a:lnTo>
                    <a:pt x="0" y="1808"/>
                  </a:lnTo>
                  <a:lnTo>
                    <a:pt x="0" y="1823"/>
                  </a:lnTo>
                  <a:lnTo>
                    <a:pt x="15" y="1823"/>
                  </a:lnTo>
                  <a:close/>
                  <a:moveTo>
                    <a:pt x="15" y="1793"/>
                  </a:moveTo>
                  <a:lnTo>
                    <a:pt x="15" y="1778"/>
                  </a:lnTo>
                  <a:lnTo>
                    <a:pt x="0" y="1778"/>
                  </a:lnTo>
                  <a:lnTo>
                    <a:pt x="0" y="1793"/>
                  </a:lnTo>
                  <a:lnTo>
                    <a:pt x="15" y="1793"/>
                  </a:lnTo>
                  <a:close/>
                  <a:moveTo>
                    <a:pt x="15" y="1764"/>
                  </a:moveTo>
                  <a:lnTo>
                    <a:pt x="15" y="1749"/>
                  </a:lnTo>
                  <a:lnTo>
                    <a:pt x="0" y="1749"/>
                  </a:lnTo>
                  <a:lnTo>
                    <a:pt x="0" y="1764"/>
                  </a:lnTo>
                  <a:lnTo>
                    <a:pt x="15" y="1764"/>
                  </a:lnTo>
                  <a:close/>
                  <a:moveTo>
                    <a:pt x="15" y="1734"/>
                  </a:moveTo>
                  <a:lnTo>
                    <a:pt x="15" y="1719"/>
                  </a:lnTo>
                  <a:lnTo>
                    <a:pt x="0" y="1719"/>
                  </a:lnTo>
                  <a:lnTo>
                    <a:pt x="0" y="1734"/>
                  </a:lnTo>
                  <a:lnTo>
                    <a:pt x="15" y="1734"/>
                  </a:lnTo>
                  <a:close/>
                  <a:moveTo>
                    <a:pt x="15" y="1704"/>
                  </a:moveTo>
                  <a:lnTo>
                    <a:pt x="15" y="1689"/>
                  </a:lnTo>
                  <a:lnTo>
                    <a:pt x="0" y="1689"/>
                  </a:lnTo>
                  <a:lnTo>
                    <a:pt x="0" y="1704"/>
                  </a:lnTo>
                  <a:lnTo>
                    <a:pt x="15" y="1704"/>
                  </a:lnTo>
                  <a:close/>
                  <a:moveTo>
                    <a:pt x="15" y="1675"/>
                  </a:moveTo>
                  <a:lnTo>
                    <a:pt x="15" y="1660"/>
                  </a:lnTo>
                  <a:lnTo>
                    <a:pt x="0" y="1660"/>
                  </a:lnTo>
                  <a:lnTo>
                    <a:pt x="0" y="1675"/>
                  </a:lnTo>
                  <a:lnTo>
                    <a:pt x="15" y="1675"/>
                  </a:lnTo>
                  <a:close/>
                  <a:moveTo>
                    <a:pt x="15" y="1645"/>
                  </a:moveTo>
                  <a:lnTo>
                    <a:pt x="15" y="1630"/>
                  </a:lnTo>
                  <a:lnTo>
                    <a:pt x="0" y="1630"/>
                  </a:lnTo>
                  <a:lnTo>
                    <a:pt x="0" y="1645"/>
                  </a:lnTo>
                  <a:lnTo>
                    <a:pt x="15" y="1645"/>
                  </a:lnTo>
                  <a:close/>
                  <a:moveTo>
                    <a:pt x="15" y="1615"/>
                  </a:moveTo>
                  <a:lnTo>
                    <a:pt x="15" y="1601"/>
                  </a:lnTo>
                  <a:lnTo>
                    <a:pt x="0" y="1601"/>
                  </a:lnTo>
                  <a:lnTo>
                    <a:pt x="0" y="1615"/>
                  </a:lnTo>
                  <a:lnTo>
                    <a:pt x="15" y="1615"/>
                  </a:lnTo>
                  <a:close/>
                  <a:moveTo>
                    <a:pt x="15" y="1586"/>
                  </a:moveTo>
                  <a:lnTo>
                    <a:pt x="15" y="1571"/>
                  </a:lnTo>
                  <a:lnTo>
                    <a:pt x="0" y="1571"/>
                  </a:lnTo>
                  <a:lnTo>
                    <a:pt x="0" y="1586"/>
                  </a:lnTo>
                  <a:lnTo>
                    <a:pt x="15" y="1586"/>
                  </a:lnTo>
                  <a:close/>
                  <a:moveTo>
                    <a:pt x="15" y="1556"/>
                  </a:moveTo>
                  <a:lnTo>
                    <a:pt x="15" y="1541"/>
                  </a:lnTo>
                  <a:lnTo>
                    <a:pt x="0" y="1541"/>
                  </a:lnTo>
                  <a:lnTo>
                    <a:pt x="0" y="1556"/>
                  </a:lnTo>
                  <a:lnTo>
                    <a:pt x="15" y="1556"/>
                  </a:lnTo>
                  <a:close/>
                  <a:moveTo>
                    <a:pt x="15" y="1526"/>
                  </a:moveTo>
                  <a:lnTo>
                    <a:pt x="15" y="1512"/>
                  </a:lnTo>
                  <a:lnTo>
                    <a:pt x="0" y="1512"/>
                  </a:lnTo>
                  <a:lnTo>
                    <a:pt x="0" y="1526"/>
                  </a:lnTo>
                  <a:lnTo>
                    <a:pt x="15" y="1526"/>
                  </a:lnTo>
                  <a:close/>
                  <a:moveTo>
                    <a:pt x="15" y="1497"/>
                  </a:moveTo>
                  <a:lnTo>
                    <a:pt x="15" y="1482"/>
                  </a:lnTo>
                  <a:lnTo>
                    <a:pt x="0" y="1482"/>
                  </a:lnTo>
                  <a:lnTo>
                    <a:pt x="0" y="1497"/>
                  </a:lnTo>
                  <a:lnTo>
                    <a:pt x="15" y="1497"/>
                  </a:lnTo>
                  <a:close/>
                  <a:moveTo>
                    <a:pt x="15" y="1467"/>
                  </a:moveTo>
                  <a:lnTo>
                    <a:pt x="15" y="1452"/>
                  </a:lnTo>
                  <a:lnTo>
                    <a:pt x="0" y="1452"/>
                  </a:lnTo>
                  <a:lnTo>
                    <a:pt x="0" y="1467"/>
                  </a:lnTo>
                  <a:lnTo>
                    <a:pt x="15" y="1467"/>
                  </a:lnTo>
                  <a:close/>
                  <a:moveTo>
                    <a:pt x="15" y="1437"/>
                  </a:moveTo>
                  <a:lnTo>
                    <a:pt x="15" y="1423"/>
                  </a:lnTo>
                  <a:lnTo>
                    <a:pt x="0" y="1423"/>
                  </a:lnTo>
                  <a:lnTo>
                    <a:pt x="0" y="1437"/>
                  </a:lnTo>
                  <a:lnTo>
                    <a:pt x="15" y="1437"/>
                  </a:lnTo>
                  <a:close/>
                  <a:moveTo>
                    <a:pt x="15" y="1408"/>
                  </a:moveTo>
                  <a:lnTo>
                    <a:pt x="15" y="1393"/>
                  </a:lnTo>
                  <a:lnTo>
                    <a:pt x="0" y="1393"/>
                  </a:lnTo>
                  <a:lnTo>
                    <a:pt x="0" y="1408"/>
                  </a:lnTo>
                  <a:lnTo>
                    <a:pt x="15" y="1408"/>
                  </a:lnTo>
                  <a:close/>
                  <a:moveTo>
                    <a:pt x="15" y="1378"/>
                  </a:moveTo>
                  <a:lnTo>
                    <a:pt x="15" y="1363"/>
                  </a:lnTo>
                  <a:lnTo>
                    <a:pt x="0" y="1363"/>
                  </a:lnTo>
                  <a:lnTo>
                    <a:pt x="0" y="1378"/>
                  </a:lnTo>
                  <a:lnTo>
                    <a:pt x="15" y="1378"/>
                  </a:lnTo>
                  <a:close/>
                  <a:moveTo>
                    <a:pt x="15" y="1349"/>
                  </a:moveTo>
                  <a:lnTo>
                    <a:pt x="15" y="1334"/>
                  </a:lnTo>
                  <a:lnTo>
                    <a:pt x="0" y="1334"/>
                  </a:lnTo>
                  <a:lnTo>
                    <a:pt x="0" y="1349"/>
                  </a:lnTo>
                  <a:lnTo>
                    <a:pt x="15" y="1349"/>
                  </a:lnTo>
                  <a:close/>
                  <a:moveTo>
                    <a:pt x="15" y="1319"/>
                  </a:moveTo>
                  <a:lnTo>
                    <a:pt x="15" y="1304"/>
                  </a:lnTo>
                  <a:lnTo>
                    <a:pt x="0" y="1304"/>
                  </a:lnTo>
                  <a:lnTo>
                    <a:pt x="0" y="1319"/>
                  </a:lnTo>
                  <a:lnTo>
                    <a:pt x="15" y="1319"/>
                  </a:lnTo>
                  <a:close/>
                  <a:moveTo>
                    <a:pt x="15" y="1289"/>
                  </a:moveTo>
                  <a:lnTo>
                    <a:pt x="15" y="1274"/>
                  </a:lnTo>
                  <a:lnTo>
                    <a:pt x="0" y="1274"/>
                  </a:lnTo>
                  <a:lnTo>
                    <a:pt x="0" y="1289"/>
                  </a:lnTo>
                  <a:lnTo>
                    <a:pt x="15" y="1289"/>
                  </a:lnTo>
                  <a:close/>
                  <a:moveTo>
                    <a:pt x="15" y="1260"/>
                  </a:moveTo>
                  <a:lnTo>
                    <a:pt x="15" y="1245"/>
                  </a:lnTo>
                  <a:lnTo>
                    <a:pt x="0" y="1245"/>
                  </a:lnTo>
                  <a:lnTo>
                    <a:pt x="0" y="1260"/>
                  </a:lnTo>
                  <a:lnTo>
                    <a:pt x="15" y="1260"/>
                  </a:lnTo>
                  <a:close/>
                  <a:moveTo>
                    <a:pt x="15" y="1230"/>
                  </a:moveTo>
                  <a:lnTo>
                    <a:pt x="15" y="1215"/>
                  </a:lnTo>
                  <a:lnTo>
                    <a:pt x="0" y="1215"/>
                  </a:lnTo>
                  <a:lnTo>
                    <a:pt x="0" y="1230"/>
                  </a:lnTo>
                  <a:lnTo>
                    <a:pt x="15" y="1230"/>
                  </a:lnTo>
                  <a:close/>
                  <a:moveTo>
                    <a:pt x="15" y="1200"/>
                  </a:moveTo>
                  <a:lnTo>
                    <a:pt x="15" y="1186"/>
                  </a:lnTo>
                  <a:lnTo>
                    <a:pt x="0" y="1186"/>
                  </a:lnTo>
                  <a:lnTo>
                    <a:pt x="0" y="1200"/>
                  </a:lnTo>
                  <a:lnTo>
                    <a:pt x="15" y="1200"/>
                  </a:lnTo>
                  <a:close/>
                  <a:moveTo>
                    <a:pt x="15" y="1171"/>
                  </a:moveTo>
                  <a:lnTo>
                    <a:pt x="15" y="1156"/>
                  </a:lnTo>
                  <a:lnTo>
                    <a:pt x="0" y="1156"/>
                  </a:lnTo>
                  <a:lnTo>
                    <a:pt x="0" y="1171"/>
                  </a:lnTo>
                  <a:lnTo>
                    <a:pt x="15" y="1171"/>
                  </a:lnTo>
                  <a:close/>
                  <a:moveTo>
                    <a:pt x="15" y="1141"/>
                  </a:moveTo>
                  <a:lnTo>
                    <a:pt x="15" y="1126"/>
                  </a:lnTo>
                  <a:lnTo>
                    <a:pt x="0" y="1126"/>
                  </a:lnTo>
                  <a:lnTo>
                    <a:pt x="0" y="1141"/>
                  </a:lnTo>
                  <a:lnTo>
                    <a:pt x="15" y="1141"/>
                  </a:lnTo>
                  <a:close/>
                  <a:moveTo>
                    <a:pt x="15" y="1111"/>
                  </a:moveTo>
                  <a:lnTo>
                    <a:pt x="15" y="1097"/>
                  </a:lnTo>
                  <a:lnTo>
                    <a:pt x="0" y="1097"/>
                  </a:lnTo>
                  <a:lnTo>
                    <a:pt x="0" y="1111"/>
                  </a:lnTo>
                  <a:lnTo>
                    <a:pt x="15" y="1111"/>
                  </a:lnTo>
                  <a:close/>
                  <a:moveTo>
                    <a:pt x="15" y="1082"/>
                  </a:moveTo>
                  <a:lnTo>
                    <a:pt x="15" y="1067"/>
                  </a:lnTo>
                  <a:lnTo>
                    <a:pt x="0" y="1067"/>
                  </a:lnTo>
                  <a:lnTo>
                    <a:pt x="0" y="1082"/>
                  </a:lnTo>
                  <a:lnTo>
                    <a:pt x="15" y="1082"/>
                  </a:lnTo>
                  <a:close/>
                  <a:moveTo>
                    <a:pt x="15" y="1052"/>
                  </a:moveTo>
                  <a:lnTo>
                    <a:pt x="15" y="1037"/>
                  </a:lnTo>
                  <a:lnTo>
                    <a:pt x="0" y="1037"/>
                  </a:lnTo>
                  <a:lnTo>
                    <a:pt x="0" y="1052"/>
                  </a:lnTo>
                  <a:lnTo>
                    <a:pt x="15" y="1052"/>
                  </a:lnTo>
                  <a:close/>
                  <a:moveTo>
                    <a:pt x="15" y="1023"/>
                  </a:moveTo>
                  <a:lnTo>
                    <a:pt x="15" y="1008"/>
                  </a:lnTo>
                  <a:lnTo>
                    <a:pt x="0" y="1008"/>
                  </a:lnTo>
                  <a:lnTo>
                    <a:pt x="0" y="1023"/>
                  </a:lnTo>
                  <a:lnTo>
                    <a:pt x="15" y="1023"/>
                  </a:lnTo>
                  <a:close/>
                  <a:moveTo>
                    <a:pt x="15" y="993"/>
                  </a:moveTo>
                  <a:lnTo>
                    <a:pt x="15" y="978"/>
                  </a:lnTo>
                  <a:lnTo>
                    <a:pt x="0" y="978"/>
                  </a:lnTo>
                  <a:lnTo>
                    <a:pt x="0" y="993"/>
                  </a:lnTo>
                  <a:lnTo>
                    <a:pt x="15" y="993"/>
                  </a:lnTo>
                  <a:close/>
                  <a:moveTo>
                    <a:pt x="15" y="963"/>
                  </a:moveTo>
                  <a:lnTo>
                    <a:pt x="15" y="948"/>
                  </a:lnTo>
                  <a:lnTo>
                    <a:pt x="0" y="948"/>
                  </a:lnTo>
                  <a:lnTo>
                    <a:pt x="0" y="963"/>
                  </a:lnTo>
                  <a:lnTo>
                    <a:pt x="15" y="963"/>
                  </a:lnTo>
                  <a:close/>
                  <a:moveTo>
                    <a:pt x="15" y="934"/>
                  </a:moveTo>
                  <a:lnTo>
                    <a:pt x="15" y="919"/>
                  </a:lnTo>
                  <a:lnTo>
                    <a:pt x="0" y="919"/>
                  </a:lnTo>
                  <a:lnTo>
                    <a:pt x="0" y="934"/>
                  </a:lnTo>
                  <a:lnTo>
                    <a:pt x="15" y="934"/>
                  </a:lnTo>
                  <a:close/>
                  <a:moveTo>
                    <a:pt x="15" y="904"/>
                  </a:moveTo>
                  <a:lnTo>
                    <a:pt x="15" y="889"/>
                  </a:lnTo>
                  <a:lnTo>
                    <a:pt x="0" y="889"/>
                  </a:lnTo>
                  <a:lnTo>
                    <a:pt x="0" y="904"/>
                  </a:lnTo>
                  <a:lnTo>
                    <a:pt x="15" y="904"/>
                  </a:lnTo>
                  <a:close/>
                  <a:moveTo>
                    <a:pt x="15" y="874"/>
                  </a:moveTo>
                  <a:lnTo>
                    <a:pt x="15" y="859"/>
                  </a:lnTo>
                  <a:lnTo>
                    <a:pt x="0" y="859"/>
                  </a:lnTo>
                  <a:lnTo>
                    <a:pt x="0" y="874"/>
                  </a:lnTo>
                  <a:lnTo>
                    <a:pt x="15" y="874"/>
                  </a:lnTo>
                  <a:close/>
                  <a:moveTo>
                    <a:pt x="15" y="845"/>
                  </a:moveTo>
                  <a:lnTo>
                    <a:pt x="15" y="830"/>
                  </a:lnTo>
                  <a:lnTo>
                    <a:pt x="0" y="830"/>
                  </a:lnTo>
                  <a:lnTo>
                    <a:pt x="0" y="845"/>
                  </a:lnTo>
                  <a:lnTo>
                    <a:pt x="15" y="845"/>
                  </a:lnTo>
                  <a:close/>
                  <a:moveTo>
                    <a:pt x="15" y="815"/>
                  </a:moveTo>
                  <a:lnTo>
                    <a:pt x="15" y="800"/>
                  </a:lnTo>
                  <a:lnTo>
                    <a:pt x="0" y="800"/>
                  </a:lnTo>
                  <a:lnTo>
                    <a:pt x="0" y="815"/>
                  </a:lnTo>
                  <a:lnTo>
                    <a:pt x="15" y="815"/>
                  </a:lnTo>
                  <a:close/>
                  <a:moveTo>
                    <a:pt x="15" y="785"/>
                  </a:moveTo>
                  <a:lnTo>
                    <a:pt x="15" y="771"/>
                  </a:lnTo>
                  <a:lnTo>
                    <a:pt x="0" y="771"/>
                  </a:lnTo>
                  <a:lnTo>
                    <a:pt x="0" y="785"/>
                  </a:lnTo>
                  <a:lnTo>
                    <a:pt x="15" y="785"/>
                  </a:lnTo>
                  <a:close/>
                  <a:moveTo>
                    <a:pt x="15" y="756"/>
                  </a:moveTo>
                  <a:lnTo>
                    <a:pt x="15" y="741"/>
                  </a:lnTo>
                  <a:lnTo>
                    <a:pt x="0" y="741"/>
                  </a:lnTo>
                  <a:lnTo>
                    <a:pt x="0" y="756"/>
                  </a:lnTo>
                  <a:lnTo>
                    <a:pt x="15" y="756"/>
                  </a:lnTo>
                  <a:close/>
                  <a:moveTo>
                    <a:pt x="15" y="726"/>
                  </a:moveTo>
                  <a:lnTo>
                    <a:pt x="15" y="711"/>
                  </a:lnTo>
                  <a:lnTo>
                    <a:pt x="0" y="711"/>
                  </a:lnTo>
                  <a:lnTo>
                    <a:pt x="0" y="726"/>
                  </a:lnTo>
                  <a:lnTo>
                    <a:pt x="15" y="726"/>
                  </a:lnTo>
                  <a:close/>
                  <a:moveTo>
                    <a:pt x="15" y="696"/>
                  </a:moveTo>
                  <a:lnTo>
                    <a:pt x="15" y="682"/>
                  </a:lnTo>
                  <a:lnTo>
                    <a:pt x="0" y="682"/>
                  </a:lnTo>
                  <a:lnTo>
                    <a:pt x="0" y="696"/>
                  </a:lnTo>
                  <a:lnTo>
                    <a:pt x="15" y="696"/>
                  </a:lnTo>
                  <a:close/>
                  <a:moveTo>
                    <a:pt x="15" y="667"/>
                  </a:moveTo>
                  <a:lnTo>
                    <a:pt x="15" y="652"/>
                  </a:lnTo>
                  <a:lnTo>
                    <a:pt x="0" y="652"/>
                  </a:lnTo>
                  <a:lnTo>
                    <a:pt x="0" y="667"/>
                  </a:lnTo>
                  <a:lnTo>
                    <a:pt x="15" y="667"/>
                  </a:lnTo>
                  <a:close/>
                  <a:moveTo>
                    <a:pt x="15" y="637"/>
                  </a:moveTo>
                  <a:lnTo>
                    <a:pt x="15" y="622"/>
                  </a:lnTo>
                  <a:lnTo>
                    <a:pt x="0" y="622"/>
                  </a:lnTo>
                  <a:lnTo>
                    <a:pt x="0" y="637"/>
                  </a:lnTo>
                  <a:lnTo>
                    <a:pt x="15" y="637"/>
                  </a:lnTo>
                  <a:close/>
                  <a:moveTo>
                    <a:pt x="15" y="608"/>
                  </a:moveTo>
                  <a:lnTo>
                    <a:pt x="15" y="593"/>
                  </a:lnTo>
                  <a:lnTo>
                    <a:pt x="0" y="593"/>
                  </a:lnTo>
                  <a:lnTo>
                    <a:pt x="0" y="608"/>
                  </a:lnTo>
                  <a:lnTo>
                    <a:pt x="15" y="608"/>
                  </a:lnTo>
                  <a:close/>
                  <a:moveTo>
                    <a:pt x="15" y="578"/>
                  </a:moveTo>
                  <a:lnTo>
                    <a:pt x="15" y="563"/>
                  </a:lnTo>
                  <a:lnTo>
                    <a:pt x="0" y="563"/>
                  </a:lnTo>
                  <a:lnTo>
                    <a:pt x="0" y="578"/>
                  </a:lnTo>
                  <a:lnTo>
                    <a:pt x="15" y="578"/>
                  </a:lnTo>
                  <a:close/>
                  <a:moveTo>
                    <a:pt x="15" y="548"/>
                  </a:moveTo>
                  <a:lnTo>
                    <a:pt x="15" y="533"/>
                  </a:lnTo>
                  <a:lnTo>
                    <a:pt x="0" y="533"/>
                  </a:lnTo>
                  <a:lnTo>
                    <a:pt x="0" y="548"/>
                  </a:lnTo>
                  <a:lnTo>
                    <a:pt x="15" y="548"/>
                  </a:lnTo>
                  <a:close/>
                  <a:moveTo>
                    <a:pt x="15" y="519"/>
                  </a:moveTo>
                  <a:lnTo>
                    <a:pt x="15" y="504"/>
                  </a:lnTo>
                  <a:lnTo>
                    <a:pt x="0" y="504"/>
                  </a:lnTo>
                  <a:lnTo>
                    <a:pt x="0" y="519"/>
                  </a:lnTo>
                  <a:lnTo>
                    <a:pt x="15" y="519"/>
                  </a:lnTo>
                  <a:close/>
                  <a:moveTo>
                    <a:pt x="15" y="489"/>
                  </a:moveTo>
                  <a:lnTo>
                    <a:pt x="15" y="474"/>
                  </a:lnTo>
                  <a:lnTo>
                    <a:pt x="0" y="474"/>
                  </a:lnTo>
                  <a:lnTo>
                    <a:pt x="0" y="489"/>
                  </a:lnTo>
                  <a:lnTo>
                    <a:pt x="15" y="489"/>
                  </a:lnTo>
                  <a:close/>
                  <a:moveTo>
                    <a:pt x="15" y="459"/>
                  </a:moveTo>
                  <a:lnTo>
                    <a:pt x="15" y="444"/>
                  </a:lnTo>
                  <a:lnTo>
                    <a:pt x="0" y="444"/>
                  </a:lnTo>
                  <a:lnTo>
                    <a:pt x="0" y="459"/>
                  </a:lnTo>
                  <a:lnTo>
                    <a:pt x="15" y="459"/>
                  </a:lnTo>
                  <a:close/>
                  <a:moveTo>
                    <a:pt x="15" y="430"/>
                  </a:moveTo>
                  <a:lnTo>
                    <a:pt x="15" y="415"/>
                  </a:lnTo>
                  <a:lnTo>
                    <a:pt x="0" y="415"/>
                  </a:lnTo>
                  <a:lnTo>
                    <a:pt x="0" y="430"/>
                  </a:lnTo>
                  <a:lnTo>
                    <a:pt x="15" y="430"/>
                  </a:lnTo>
                  <a:close/>
                  <a:moveTo>
                    <a:pt x="15" y="400"/>
                  </a:moveTo>
                  <a:lnTo>
                    <a:pt x="15" y="385"/>
                  </a:lnTo>
                  <a:lnTo>
                    <a:pt x="0" y="385"/>
                  </a:lnTo>
                  <a:lnTo>
                    <a:pt x="0" y="400"/>
                  </a:lnTo>
                  <a:lnTo>
                    <a:pt x="15" y="400"/>
                  </a:lnTo>
                  <a:close/>
                  <a:moveTo>
                    <a:pt x="15" y="370"/>
                  </a:moveTo>
                  <a:lnTo>
                    <a:pt x="15" y="356"/>
                  </a:lnTo>
                  <a:lnTo>
                    <a:pt x="0" y="356"/>
                  </a:lnTo>
                  <a:lnTo>
                    <a:pt x="0" y="370"/>
                  </a:lnTo>
                  <a:lnTo>
                    <a:pt x="15" y="370"/>
                  </a:lnTo>
                  <a:close/>
                  <a:moveTo>
                    <a:pt x="15" y="341"/>
                  </a:moveTo>
                  <a:lnTo>
                    <a:pt x="15" y="326"/>
                  </a:lnTo>
                  <a:lnTo>
                    <a:pt x="0" y="326"/>
                  </a:lnTo>
                  <a:lnTo>
                    <a:pt x="0" y="341"/>
                  </a:lnTo>
                  <a:lnTo>
                    <a:pt x="15" y="341"/>
                  </a:lnTo>
                  <a:close/>
                  <a:moveTo>
                    <a:pt x="15" y="311"/>
                  </a:moveTo>
                  <a:lnTo>
                    <a:pt x="15" y="296"/>
                  </a:lnTo>
                  <a:lnTo>
                    <a:pt x="0" y="296"/>
                  </a:lnTo>
                  <a:lnTo>
                    <a:pt x="0" y="311"/>
                  </a:lnTo>
                  <a:lnTo>
                    <a:pt x="15" y="311"/>
                  </a:lnTo>
                  <a:close/>
                  <a:moveTo>
                    <a:pt x="15" y="281"/>
                  </a:moveTo>
                  <a:lnTo>
                    <a:pt x="15" y="267"/>
                  </a:lnTo>
                  <a:lnTo>
                    <a:pt x="0" y="267"/>
                  </a:lnTo>
                  <a:lnTo>
                    <a:pt x="0" y="281"/>
                  </a:lnTo>
                  <a:lnTo>
                    <a:pt x="15" y="281"/>
                  </a:lnTo>
                  <a:close/>
                  <a:moveTo>
                    <a:pt x="15" y="252"/>
                  </a:moveTo>
                  <a:lnTo>
                    <a:pt x="15" y="237"/>
                  </a:lnTo>
                  <a:lnTo>
                    <a:pt x="0" y="237"/>
                  </a:lnTo>
                  <a:lnTo>
                    <a:pt x="0" y="252"/>
                  </a:lnTo>
                  <a:lnTo>
                    <a:pt x="15" y="252"/>
                  </a:lnTo>
                  <a:close/>
                  <a:moveTo>
                    <a:pt x="15" y="222"/>
                  </a:moveTo>
                  <a:lnTo>
                    <a:pt x="15" y="207"/>
                  </a:lnTo>
                  <a:lnTo>
                    <a:pt x="0" y="207"/>
                  </a:lnTo>
                  <a:lnTo>
                    <a:pt x="0" y="222"/>
                  </a:lnTo>
                  <a:lnTo>
                    <a:pt x="15" y="222"/>
                  </a:lnTo>
                  <a:close/>
                  <a:moveTo>
                    <a:pt x="15" y="193"/>
                  </a:moveTo>
                  <a:lnTo>
                    <a:pt x="15" y="178"/>
                  </a:lnTo>
                  <a:lnTo>
                    <a:pt x="0" y="178"/>
                  </a:lnTo>
                  <a:lnTo>
                    <a:pt x="0" y="193"/>
                  </a:lnTo>
                  <a:lnTo>
                    <a:pt x="15" y="193"/>
                  </a:lnTo>
                  <a:close/>
                  <a:moveTo>
                    <a:pt x="15" y="163"/>
                  </a:moveTo>
                  <a:lnTo>
                    <a:pt x="15" y="148"/>
                  </a:lnTo>
                  <a:lnTo>
                    <a:pt x="0" y="148"/>
                  </a:lnTo>
                  <a:lnTo>
                    <a:pt x="0" y="163"/>
                  </a:lnTo>
                  <a:lnTo>
                    <a:pt x="15" y="163"/>
                  </a:lnTo>
                  <a:close/>
                  <a:moveTo>
                    <a:pt x="15" y="133"/>
                  </a:moveTo>
                  <a:lnTo>
                    <a:pt x="15" y="118"/>
                  </a:lnTo>
                  <a:lnTo>
                    <a:pt x="0" y="118"/>
                  </a:lnTo>
                  <a:lnTo>
                    <a:pt x="0" y="133"/>
                  </a:lnTo>
                  <a:lnTo>
                    <a:pt x="15" y="133"/>
                  </a:lnTo>
                  <a:close/>
                  <a:moveTo>
                    <a:pt x="15" y="104"/>
                  </a:moveTo>
                  <a:lnTo>
                    <a:pt x="15" y="89"/>
                  </a:lnTo>
                  <a:lnTo>
                    <a:pt x="0" y="89"/>
                  </a:lnTo>
                  <a:lnTo>
                    <a:pt x="0" y="104"/>
                  </a:lnTo>
                  <a:lnTo>
                    <a:pt x="15" y="104"/>
                  </a:lnTo>
                  <a:close/>
                  <a:moveTo>
                    <a:pt x="15" y="74"/>
                  </a:moveTo>
                  <a:lnTo>
                    <a:pt x="15" y="59"/>
                  </a:lnTo>
                  <a:lnTo>
                    <a:pt x="0" y="59"/>
                  </a:lnTo>
                  <a:lnTo>
                    <a:pt x="0" y="74"/>
                  </a:lnTo>
                  <a:lnTo>
                    <a:pt x="15" y="74"/>
                  </a:lnTo>
                  <a:close/>
                  <a:moveTo>
                    <a:pt x="15" y="44"/>
                  </a:moveTo>
                  <a:lnTo>
                    <a:pt x="15" y="30"/>
                  </a:lnTo>
                  <a:lnTo>
                    <a:pt x="0" y="30"/>
                  </a:lnTo>
                  <a:lnTo>
                    <a:pt x="0" y="44"/>
                  </a:lnTo>
                  <a:lnTo>
                    <a:pt x="15" y="44"/>
                  </a:lnTo>
                  <a:close/>
                  <a:moveTo>
                    <a:pt x="15" y="15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08" name="Freeform 116"/>
            <p:cNvSpPr>
              <a:spLocks noEditPoints="1"/>
            </p:cNvSpPr>
            <p:nvPr/>
          </p:nvSpPr>
          <p:spPr bwMode="auto">
            <a:xfrm>
              <a:off x="4059" y="1420"/>
              <a:ext cx="193" cy="15"/>
            </a:xfrm>
            <a:custGeom>
              <a:avLst/>
              <a:gdLst>
                <a:gd name="T0" fmla="*/ 193 w 193"/>
                <a:gd name="T1" fmla="*/ 0 h 15"/>
                <a:gd name="T2" fmla="*/ 178 w 193"/>
                <a:gd name="T3" fmla="*/ 0 h 15"/>
                <a:gd name="T4" fmla="*/ 178 w 193"/>
                <a:gd name="T5" fmla="*/ 15 h 15"/>
                <a:gd name="T6" fmla="*/ 193 w 193"/>
                <a:gd name="T7" fmla="*/ 15 h 15"/>
                <a:gd name="T8" fmla="*/ 193 w 193"/>
                <a:gd name="T9" fmla="*/ 0 h 15"/>
                <a:gd name="T10" fmla="*/ 163 w 193"/>
                <a:gd name="T11" fmla="*/ 0 h 15"/>
                <a:gd name="T12" fmla="*/ 148 w 193"/>
                <a:gd name="T13" fmla="*/ 0 h 15"/>
                <a:gd name="T14" fmla="*/ 148 w 193"/>
                <a:gd name="T15" fmla="*/ 15 h 15"/>
                <a:gd name="T16" fmla="*/ 163 w 193"/>
                <a:gd name="T17" fmla="*/ 15 h 15"/>
                <a:gd name="T18" fmla="*/ 163 w 193"/>
                <a:gd name="T19" fmla="*/ 0 h 15"/>
                <a:gd name="T20" fmla="*/ 133 w 193"/>
                <a:gd name="T21" fmla="*/ 0 h 15"/>
                <a:gd name="T22" fmla="*/ 119 w 193"/>
                <a:gd name="T23" fmla="*/ 0 h 15"/>
                <a:gd name="T24" fmla="*/ 119 w 193"/>
                <a:gd name="T25" fmla="*/ 15 h 15"/>
                <a:gd name="T26" fmla="*/ 133 w 193"/>
                <a:gd name="T27" fmla="*/ 15 h 15"/>
                <a:gd name="T28" fmla="*/ 133 w 193"/>
                <a:gd name="T29" fmla="*/ 0 h 15"/>
                <a:gd name="T30" fmla="*/ 104 w 193"/>
                <a:gd name="T31" fmla="*/ 0 h 15"/>
                <a:gd name="T32" fmla="*/ 89 w 193"/>
                <a:gd name="T33" fmla="*/ 0 h 15"/>
                <a:gd name="T34" fmla="*/ 89 w 193"/>
                <a:gd name="T35" fmla="*/ 15 h 15"/>
                <a:gd name="T36" fmla="*/ 104 w 193"/>
                <a:gd name="T37" fmla="*/ 15 h 15"/>
                <a:gd name="T38" fmla="*/ 104 w 193"/>
                <a:gd name="T39" fmla="*/ 0 h 15"/>
                <a:gd name="T40" fmla="*/ 74 w 193"/>
                <a:gd name="T41" fmla="*/ 0 h 15"/>
                <a:gd name="T42" fmla="*/ 59 w 193"/>
                <a:gd name="T43" fmla="*/ 0 h 15"/>
                <a:gd name="T44" fmla="*/ 59 w 193"/>
                <a:gd name="T45" fmla="*/ 15 h 15"/>
                <a:gd name="T46" fmla="*/ 74 w 193"/>
                <a:gd name="T47" fmla="*/ 15 h 15"/>
                <a:gd name="T48" fmla="*/ 74 w 193"/>
                <a:gd name="T49" fmla="*/ 0 h 15"/>
                <a:gd name="T50" fmla="*/ 45 w 193"/>
                <a:gd name="T51" fmla="*/ 0 h 15"/>
                <a:gd name="T52" fmla="*/ 30 w 193"/>
                <a:gd name="T53" fmla="*/ 0 h 15"/>
                <a:gd name="T54" fmla="*/ 30 w 193"/>
                <a:gd name="T55" fmla="*/ 15 h 15"/>
                <a:gd name="T56" fmla="*/ 45 w 193"/>
                <a:gd name="T57" fmla="*/ 15 h 15"/>
                <a:gd name="T58" fmla="*/ 45 w 193"/>
                <a:gd name="T59" fmla="*/ 0 h 15"/>
                <a:gd name="T60" fmla="*/ 15 w 193"/>
                <a:gd name="T61" fmla="*/ 0 h 15"/>
                <a:gd name="T62" fmla="*/ 0 w 193"/>
                <a:gd name="T63" fmla="*/ 0 h 15"/>
                <a:gd name="T64" fmla="*/ 0 w 193"/>
                <a:gd name="T65" fmla="*/ 15 h 15"/>
                <a:gd name="T66" fmla="*/ 15 w 193"/>
                <a:gd name="T67" fmla="*/ 15 h 15"/>
                <a:gd name="T68" fmla="*/ 15 w 193"/>
                <a:gd name="T69" fmla="*/ 0 h 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3" h="15">
                  <a:moveTo>
                    <a:pt x="193" y="0"/>
                  </a:moveTo>
                  <a:lnTo>
                    <a:pt x="178" y="0"/>
                  </a:lnTo>
                  <a:lnTo>
                    <a:pt x="178" y="15"/>
                  </a:lnTo>
                  <a:lnTo>
                    <a:pt x="193" y="15"/>
                  </a:lnTo>
                  <a:lnTo>
                    <a:pt x="193" y="0"/>
                  </a:lnTo>
                  <a:close/>
                  <a:moveTo>
                    <a:pt x="163" y="0"/>
                  </a:moveTo>
                  <a:lnTo>
                    <a:pt x="148" y="0"/>
                  </a:lnTo>
                  <a:lnTo>
                    <a:pt x="148" y="15"/>
                  </a:lnTo>
                  <a:lnTo>
                    <a:pt x="163" y="15"/>
                  </a:lnTo>
                  <a:lnTo>
                    <a:pt x="163" y="0"/>
                  </a:lnTo>
                  <a:close/>
                  <a:moveTo>
                    <a:pt x="133" y="0"/>
                  </a:moveTo>
                  <a:lnTo>
                    <a:pt x="119" y="0"/>
                  </a:lnTo>
                  <a:lnTo>
                    <a:pt x="119" y="15"/>
                  </a:lnTo>
                  <a:lnTo>
                    <a:pt x="133" y="15"/>
                  </a:lnTo>
                  <a:lnTo>
                    <a:pt x="133" y="0"/>
                  </a:lnTo>
                  <a:close/>
                  <a:moveTo>
                    <a:pt x="104" y="0"/>
                  </a:moveTo>
                  <a:lnTo>
                    <a:pt x="89" y="0"/>
                  </a:lnTo>
                  <a:lnTo>
                    <a:pt x="89" y="15"/>
                  </a:lnTo>
                  <a:lnTo>
                    <a:pt x="104" y="15"/>
                  </a:lnTo>
                  <a:lnTo>
                    <a:pt x="104" y="0"/>
                  </a:lnTo>
                  <a:close/>
                  <a:moveTo>
                    <a:pt x="74" y="0"/>
                  </a:moveTo>
                  <a:lnTo>
                    <a:pt x="59" y="0"/>
                  </a:lnTo>
                  <a:lnTo>
                    <a:pt x="59" y="15"/>
                  </a:lnTo>
                  <a:lnTo>
                    <a:pt x="74" y="15"/>
                  </a:lnTo>
                  <a:lnTo>
                    <a:pt x="74" y="0"/>
                  </a:lnTo>
                  <a:close/>
                  <a:moveTo>
                    <a:pt x="45" y="0"/>
                  </a:moveTo>
                  <a:lnTo>
                    <a:pt x="30" y="0"/>
                  </a:lnTo>
                  <a:lnTo>
                    <a:pt x="30" y="15"/>
                  </a:lnTo>
                  <a:lnTo>
                    <a:pt x="45" y="15"/>
                  </a:lnTo>
                  <a:lnTo>
                    <a:pt x="45" y="0"/>
                  </a:lnTo>
                  <a:close/>
                  <a:moveTo>
                    <a:pt x="15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15" y="1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09" name="Freeform 117"/>
            <p:cNvSpPr>
              <a:spLocks noEditPoints="1"/>
            </p:cNvSpPr>
            <p:nvPr/>
          </p:nvSpPr>
          <p:spPr bwMode="auto">
            <a:xfrm>
              <a:off x="3768" y="3305"/>
              <a:ext cx="474" cy="69"/>
            </a:xfrm>
            <a:custGeom>
              <a:avLst/>
              <a:gdLst>
                <a:gd name="T0" fmla="*/ 30 w 1536"/>
                <a:gd name="T1" fmla="*/ 27 h 223"/>
                <a:gd name="T2" fmla="*/ 15 w 1536"/>
                <a:gd name="T3" fmla="*/ 42 h 223"/>
                <a:gd name="T4" fmla="*/ 44 w 1536"/>
                <a:gd name="T5" fmla="*/ 27 h 223"/>
                <a:gd name="T6" fmla="*/ 59 w 1536"/>
                <a:gd name="T7" fmla="*/ 42 h 223"/>
                <a:gd name="T8" fmla="*/ 44 w 1536"/>
                <a:gd name="T9" fmla="*/ 27 h 223"/>
                <a:gd name="T10" fmla="*/ 89 w 1536"/>
                <a:gd name="T11" fmla="*/ 27 h 223"/>
                <a:gd name="T12" fmla="*/ 74 w 1536"/>
                <a:gd name="T13" fmla="*/ 42 h 223"/>
                <a:gd name="T14" fmla="*/ 104 w 1536"/>
                <a:gd name="T15" fmla="*/ 27 h 223"/>
                <a:gd name="T16" fmla="*/ 119 w 1536"/>
                <a:gd name="T17" fmla="*/ 42 h 223"/>
                <a:gd name="T18" fmla="*/ 104 w 1536"/>
                <a:gd name="T19" fmla="*/ 27 h 223"/>
                <a:gd name="T20" fmla="*/ 148 w 1536"/>
                <a:gd name="T21" fmla="*/ 27 h 223"/>
                <a:gd name="T22" fmla="*/ 133 w 1536"/>
                <a:gd name="T23" fmla="*/ 42 h 223"/>
                <a:gd name="T24" fmla="*/ 163 w 1536"/>
                <a:gd name="T25" fmla="*/ 27 h 223"/>
                <a:gd name="T26" fmla="*/ 178 w 1536"/>
                <a:gd name="T27" fmla="*/ 42 h 223"/>
                <a:gd name="T28" fmla="*/ 163 w 1536"/>
                <a:gd name="T29" fmla="*/ 27 h 223"/>
                <a:gd name="T30" fmla="*/ 207 w 1536"/>
                <a:gd name="T31" fmla="*/ 27 h 223"/>
                <a:gd name="T32" fmla="*/ 193 w 1536"/>
                <a:gd name="T33" fmla="*/ 42 h 223"/>
                <a:gd name="T34" fmla="*/ 222 w 1536"/>
                <a:gd name="T35" fmla="*/ 27 h 223"/>
                <a:gd name="T36" fmla="*/ 237 w 1536"/>
                <a:gd name="T37" fmla="*/ 42 h 223"/>
                <a:gd name="T38" fmla="*/ 222 w 1536"/>
                <a:gd name="T39" fmla="*/ 27 h 223"/>
                <a:gd name="T40" fmla="*/ 267 w 1536"/>
                <a:gd name="T41" fmla="*/ 27 h 223"/>
                <a:gd name="T42" fmla="*/ 252 w 1536"/>
                <a:gd name="T43" fmla="*/ 42 h 223"/>
                <a:gd name="T44" fmla="*/ 281 w 1536"/>
                <a:gd name="T45" fmla="*/ 27 h 223"/>
                <a:gd name="T46" fmla="*/ 296 w 1536"/>
                <a:gd name="T47" fmla="*/ 42 h 223"/>
                <a:gd name="T48" fmla="*/ 281 w 1536"/>
                <a:gd name="T49" fmla="*/ 27 h 223"/>
                <a:gd name="T50" fmla="*/ 326 w 1536"/>
                <a:gd name="T51" fmla="*/ 27 h 223"/>
                <a:gd name="T52" fmla="*/ 311 w 1536"/>
                <a:gd name="T53" fmla="*/ 42 h 223"/>
                <a:gd name="T54" fmla="*/ 341 w 1536"/>
                <a:gd name="T55" fmla="*/ 27 h 223"/>
                <a:gd name="T56" fmla="*/ 356 w 1536"/>
                <a:gd name="T57" fmla="*/ 42 h 223"/>
                <a:gd name="T58" fmla="*/ 341 w 1536"/>
                <a:gd name="T59" fmla="*/ 27 h 223"/>
                <a:gd name="T60" fmla="*/ 385 w 1536"/>
                <a:gd name="T61" fmla="*/ 27 h 223"/>
                <a:gd name="T62" fmla="*/ 370 w 1536"/>
                <a:gd name="T63" fmla="*/ 42 h 223"/>
                <a:gd name="T64" fmla="*/ 400 w 1536"/>
                <a:gd name="T65" fmla="*/ 27 h 223"/>
                <a:gd name="T66" fmla="*/ 415 w 1536"/>
                <a:gd name="T67" fmla="*/ 42 h 223"/>
                <a:gd name="T68" fmla="*/ 400 w 1536"/>
                <a:gd name="T69" fmla="*/ 27 h 223"/>
                <a:gd name="T70" fmla="*/ 444 w 1536"/>
                <a:gd name="T71" fmla="*/ 27 h 223"/>
                <a:gd name="T72" fmla="*/ 430 w 1536"/>
                <a:gd name="T73" fmla="*/ 42 h 223"/>
                <a:gd name="T74" fmla="*/ 459 w 1536"/>
                <a:gd name="T75" fmla="*/ 27 h 223"/>
                <a:gd name="T76" fmla="*/ 474 w 1536"/>
                <a:gd name="T77" fmla="*/ 42 h 223"/>
                <a:gd name="T78" fmla="*/ 459 w 1536"/>
                <a:gd name="T79" fmla="*/ 27 h 223"/>
                <a:gd name="T80" fmla="*/ 0 w 1536"/>
                <a:gd name="T81" fmla="*/ 34 h 223"/>
                <a:gd name="T82" fmla="*/ 66 w 1536"/>
                <a:gd name="T83" fmla="*/ 5 h 223"/>
                <a:gd name="T84" fmla="*/ 63 w 1536"/>
                <a:gd name="T85" fmla="*/ 15 h 223"/>
                <a:gd name="T86" fmla="*/ 19 w 1536"/>
                <a:gd name="T87" fmla="*/ 28 h 223"/>
                <a:gd name="T88" fmla="*/ 66 w 1536"/>
                <a:gd name="T89" fmla="*/ 64 h 22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36" h="223">
                  <a:moveTo>
                    <a:pt x="48" y="87"/>
                  </a:moveTo>
                  <a:lnTo>
                    <a:pt x="96" y="87"/>
                  </a:lnTo>
                  <a:lnTo>
                    <a:pt x="96" y="135"/>
                  </a:lnTo>
                  <a:lnTo>
                    <a:pt x="48" y="135"/>
                  </a:lnTo>
                  <a:lnTo>
                    <a:pt x="48" y="87"/>
                  </a:lnTo>
                  <a:close/>
                  <a:moveTo>
                    <a:pt x="144" y="87"/>
                  </a:moveTo>
                  <a:lnTo>
                    <a:pt x="192" y="87"/>
                  </a:lnTo>
                  <a:lnTo>
                    <a:pt x="192" y="135"/>
                  </a:lnTo>
                  <a:lnTo>
                    <a:pt x="144" y="135"/>
                  </a:lnTo>
                  <a:lnTo>
                    <a:pt x="144" y="87"/>
                  </a:lnTo>
                  <a:close/>
                  <a:moveTo>
                    <a:pt x="240" y="87"/>
                  </a:moveTo>
                  <a:lnTo>
                    <a:pt x="288" y="87"/>
                  </a:lnTo>
                  <a:lnTo>
                    <a:pt x="288" y="135"/>
                  </a:lnTo>
                  <a:lnTo>
                    <a:pt x="240" y="135"/>
                  </a:lnTo>
                  <a:lnTo>
                    <a:pt x="240" y="87"/>
                  </a:lnTo>
                  <a:close/>
                  <a:moveTo>
                    <a:pt x="336" y="87"/>
                  </a:moveTo>
                  <a:lnTo>
                    <a:pt x="384" y="87"/>
                  </a:lnTo>
                  <a:lnTo>
                    <a:pt x="384" y="135"/>
                  </a:lnTo>
                  <a:lnTo>
                    <a:pt x="336" y="135"/>
                  </a:lnTo>
                  <a:lnTo>
                    <a:pt x="336" y="87"/>
                  </a:lnTo>
                  <a:close/>
                  <a:moveTo>
                    <a:pt x="432" y="87"/>
                  </a:moveTo>
                  <a:lnTo>
                    <a:pt x="480" y="87"/>
                  </a:lnTo>
                  <a:lnTo>
                    <a:pt x="480" y="135"/>
                  </a:lnTo>
                  <a:lnTo>
                    <a:pt x="432" y="135"/>
                  </a:lnTo>
                  <a:lnTo>
                    <a:pt x="432" y="87"/>
                  </a:lnTo>
                  <a:close/>
                  <a:moveTo>
                    <a:pt x="528" y="87"/>
                  </a:moveTo>
                  <a:lnTo>
                    <a:pt x="576" y="87"/>
                  </a:lnTo>
                  <a:lnTo>
                    <a:pt x="576" y="135"/>
                  </a:lnTo>
                  <a:lnTo>
                    <a:pt x="528" y="135"/>
                  </a:lnTo>
                  <a:lnTo>
                    <a:pt x="528" y="87"/>
                  </a:lnTo>
                  <a:close/>
                  <a:moveTo>
                    <a:pt x="624" y="87"/>
                  </a:moveTo>
                  <a:lnTo>
                    <a:pt x="672" y="87"/>
                  </a:lnTo>
                  <a:lnTo>
                    <a:pt x="672" y="135"/>
                  </a:lnTo>
                  <a:lnTo>
                    <a:pt x="624" y="135"/>
                  </a:lnTo>
                  <a:lnTo>
                    <a:pt x="624" y="87"/>
                  </a:lnTo>
                  <a:close/>
                  <a:moveTo>
                    <a:pt x="720" y="87"/>
                  </a:moveTo>
                  <a:lnTo>
                    <a:pt x="768" y="87"/>
                  </a:lnTo>
                  <a:lnTo>
                    <a:pt x="768" y="135"/>
                  </a:lnTo>
                  <a:lnTo>
                    <a:pt x="720" y="135"/>
                  </a:lnTo>
                  <a:lnTo>
                    <a:pt x="720" y="87"/>
                  </a:lnTo>
                  <a:close/>
                  <a:moveTo>
                    <a:pt x="816" y="87"/>
                  </a:moveTo>
                  <a:lnTo>
                    <a:pt x="864" y="87"/>
                  </a:lnTo>
                  <a:lnTo>
                    <a:pt x="864" y="135"/>
                  </a:lnTo>
                  <a:lnTo>
                    <a:pt x="816" y="135"/>
                  </a:lnTo>
                  <a:lnTo>
                    <a:pt x="816" y="87"/>
                  </a:lnTo>
                  <a:close/>
                  <a:moveTo>
                    <a:pt x="912" y="87"/>
                  </a:moveTo>
                  <a:lnTo>
                    <a:pt x="960" y="87"/>
                  </a:lnTo>
                  <a:lnTo>
                    <a:pt x="960" y="135"/>
                  </a:lnTo>
                  <a:lnTo>
                    <a:pt x="912" y="135"/>
                  </a:lnTo>
                  <a:lnTo>
                    <a:pt x="912" y="87"/>
                  </a:lnTo>
                  <a:close/>
                  <a:moveTo>
                    <a:pt x="1008" y="87"/>
                  </a:moveTo>
                  <a:lnTo>
                    <a:pt x="1056" y="87"/>
                  </a:lnTo>
                  <a:lnTo>
                    <a:pt x="1056" y="135"/>
                  </a:lnTo>
                  <a:lnTo>
                    <a:pt x="1008" y="135"/>
                  </a:lnTo>
                  <a:lnTo>
                    <a:pt x="1008" y="87"/>
                  </a:lnTo>
                  <a:close/>
                  <a:moveTo>
                    <a:pt x="1104" y="87"/>
                  </a:moveTo>
                  <a:lnTo>
                    <a:pt x="1152" y="87"/>
                  </a:lnTo>
                  <a:lnTo>
                    <a:pt x="1152" y="135"/>
                  </a:lnTo>
                  <a:lnTo>
                    <a:pt x="1104" y="135"/>
                  </a:lnTo>
                  <a:lnTo>
                    <a:pt x="1104" y="87"/>
                  </a:lnTo>
                  <a:close/>
                  <a:moveTo>
                    <a:pt x="1200" y="87"/>
                  </a:moveTo>
                  <a:lnTo>
                    <a:pt x="1248" y="87"/>
                  </a:lnTo>
                  <a:lnTo>
                    <a:pt x="1248" y="135"/>
                  </a:lnTo>
                  <a:lnTo>
                    <a:pt x="1200" y="135"/>
                  </a:lnTo>
                  <a:lnTo>
                    <a:pt x="1200" y="87"/>
                  </a:lnTo>
                  <a:close/>
                  <a:moveTo>
                    <a:pt x="1296" y="87"/>
                  </a:moveTo>
                  <a:lnTo>
                    <a:pt x="1344" y="87"/>
                  </a:lnTo>
                  <a:lnTo>
                    <a:pt x="1344" y="135"/>
                  </a:lnTo>
                  <a:lnTo>
                    <a:pt x="1296" y="135"/>
                  </a:lnTo>
                  <a:lnTo>
                    <a:pt x="1296" y="87"/>
                  </a:lnTo>
                  <a:close/>
                  <a:moveTo>
                    <a:pt x="1392" y="87"/>
                  </a:moveTo>
                  <a:lnTo>
                    <a:pt x="1440" y="87"/>
                  </a:lnTo>
                  <a:lnTo>
                    <a:pt x="1440" y="135"/>
                  </a:lnTo>
                  <a:lnTo>
                    <a:pt x="1392" y="135"/>
                  </a:lnTo>
                  <a:lnTo>
                    <a:pt x="1392" y="87"/>
                  </a:lnTo>
                  <a:close/>
                  <a:moveTo>
                    <a:pt x="1488" y="87"/>
                  </a:moveTo>
                  <a:lnTo>
                    <a:pt x="1536" y="87"/>
                  </a:lnTo>
                  <a:lnTo>
                    <a:pt x="1536" y="135"/>
                  </a:lnTo>
                  <a:lnTo>
                    <a:pt x="1488" y="135"/>
                  </a:lnTo>
                  <a:lnTo>
                    <a:pt x="1488" y="87"/>
                  </a:lnTo>
                  <a:close/>
                  <a:moveTo>
                    <a:pt x="180" y="216"/>
                  </a:moveTo>
                  <a:lnTo>
                    <a:pt x="0" y="111"/>
                  </a:lnTo>
                  <a:lnTo>
                    <a:pt x="180" y="7"/>
                  </a:lnTo>
                  <a:cubicBezTo>
                    <a:pt x="191" y="0"/>
                    <a:pt x="206" y="4"/>
                    <a:pt x="213" y="15"/>
                  </a:cubicBezTo>
                  <a:cubicBezTo>
                    <a:pt x="219" y="27"/>
                    <a:pt x="216" y="42"/>
                    <a:pt x="204" y="48"/>
                  </a:cubicBezTo>
                  <a:lnTo>
                    <a:pt x="60" y="132"/>
                  </a:lnTo>
                  <a:lnTo>
                    <a:pt x="60" y="91"/>
                  </a:lnTo>
                  <a:lnTo>
                    <a:pt x="204" y="175"/>
                  </a:lnTo>
                  <a:cubicBezTo>
                    <a:pt x="216" y="181"/>
                    <a:pt x="219" y="196"/>
                    <a:pt x="213" y="208"/>
                  </a:cubicBezTo>
                  <a:cubicBezTo>
                    <a:pt x="206" y="219"/>
                    <a:pt x="191" y="223"/>
                    <a:pt x="180" y="216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10" name="Freeform 118"/>
            <p:cNvSpPr>
              <a:spLocks/>
            </p:cNvSpPr>
            <p:nvPr/>
          </p:nvSpPr>
          <p:spPr bwMode="auto">
            <a:xfrm>
              <a:off x="2907" y="1998"/>
              <a:ext cx="1594" cy="475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11" name="Freeform 119"/>
            <p:cNvSpPr>
              <a:spLocks/>
            </p:cNvSpPr>
            <p:nvPr/>
          </p:nvSpPr>
          <p:spPr bwMode="auto">
            <a:xfrm>
              <a:off x="2907" y="1998"/>
              <a:ext cx="1594" cy="475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noFill/>
            <a:ln w="15875" cap="flat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12" name="Rectangle 120"/>
            <p:cNvSpPr>
              <a:spLocks noChangeArrowheads="1"/>
            </p:cNvSpPr>
            <p:nvPr/>
          </p:nvSpPr>
          <p:spPr bwMode="auto">
            <a:xfrm>
              <a:off x="3376" y="2197"/>
              <a:ext cx="73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オーダリングシステム</a:t>
              </a:r>
              <a:endParaRPr lang="ja-JP" altLang="ja-JP"/>
            </a:p>
          </p:txBody>
        </p:sp>
        <p:sp>
          <p:nvSpPr>
            <p:cNvPr id="8313" name="Rectangle 121"/>
            <p:cNvSpPr>
              <a:spLocks noChangeArrowheads="1"/>
            </p:cNvSpPr>
            <p:nvPr/>
          </p:nvSpPr>
          <p:spPr bwMode="auto">
            <a:xfrm>
              <a:off x="4276" y="1481"/>
              <a:ext cx="2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属性情報</a:t>
              </a:r>
              <a:endParaRPr lang="ja-JP" altLang="ja-JP"/>
            </a:p>
          </p:txBody>
        </p:sp>
        <p:sp>
          <p:nvSpPr>
            <p:cNvPr id="8314" name="Rectangle 122"/>
            <p:cNvSpPr>
              <a:spLocks noChangeArrowheads="1"/>
            </p:cNvSpPr>
            <p:nvPr/>
          </p:nvSpPr>
          <p:spPr bwMode="auto">
            <a:xfrm>
              <a:off x="4103" y="3704"/>
              <a:ext cx="37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オーダー情報</a:t>
              </a:r>
              <a:endParaRPr lang="ja-JP" altLang="ja-JP"/>
            </a:p>
          </p:txBody>
        </p:sp>
        <p:sp>
          <p:nvSpPr>
            <p:cNvPr id="8315" name="Freeform 123"/>
            <p:cNvSpPr>
              <a:spLocks noEditPoints="1"/>
            </p:cNvSpPr>
            <p:nvPr/>
          </p:nvSpPr>
          <p:spPr bwMode="auto">
            <a:xfrm>
              <a:off x="4321" y="1808"/>
              <a:ext cx="69" cy="169"/>
            </a:xfrm>
            <a:custGeom>
              <a:avLst/>
              <a:gdLst>
                <a:gd name="T0" fmla="*/ 27 w 223"/>
                <a:gd name="T1" fmla="*/ 154 h 545"/>
                <a:gd name="T2" fmla="*/ 27 w 223"/>
                <a:gd name="T3" fmla="*/ 139 h 545"/>
                <a:gd name="T4" fmla="*/ 42 w 223"/>
                <a:gd name="T5" fmla="*/ 139 h 545"/>
                <a:gd name="T6" fmla="*/ 42 w 223"/>
                <a:gd name="T7" fmla="*/ 154 h 545"/>
                <a:gd name="T8" fmla="*/ 27 w 223"/>
                <a:gd name="T9" fmla="*/ 154 h 545"/>
                <a:gd name="T10" fmla="*/ 27 w 223"/>
                <a:gd name="T11" fmla="*/ 124 h 545"/>
                <a:gd name="T12" fmla="*/ 27 w 223"/>
                <a:gd name="T13" fmla="*/ 109 h 545"/>
                <a:gd name="T14" fmla="*/ 42 w 223"/>
                <a:gd name="T15" fmla="*/ 109 h 545"/>
                <a:gd name="T16" fmla="*/ 42 w 223"/>
                <a:gd name="T17" fmla="*/ 124 h 545"/>
                <a:gd name="T18" fmla="*/ 27 w 223"/>
                <a:gd name="T19" fmla="*/ 124 h 545"/>
                <a:gd name="T20" fmla="*/ 27 w 223"/>
                <a:gd name="T21" fmla="*/ 95 h 545"/>
                <a:gd name="T22" fmla="*/ 27 w 223"/>
                <a:gd name="T23" fmla="*/ 80 h 545"/>
                <a:gd name="T24" fmla="*/ 42 w 223"/>
                <a:gd name="T25" fmla="*/ 80 h 545"/>
                <a:gd name="T26" fmla="*/ 42 w 223"/>
                <a:gd name="T27" fmla="*/ 95 h 545"/>
                <a:gd name="T28" fmla="*/ 27 w 223"/>
                <a:gd name="T29" fmla="*/ 95 h 545"/>
                <a:gd name="T30" fmla="*/ 27 w 223"/>
                <a:gd name="T31" fmla="*/ 65 h 545"/>
                <a:gd name="T32" fmla="*/ 27 w 223"/>
                <a:gd name="T33" fmla="*/ 50 h 545"/>
                <a:gd name="T34" fmla="*/ 42 w 223"/>
                <a:gd name="T35" fmla="*/ 50 h 545"/>
                <a:gd name="T36" fmla="*/ 42 w 223"/>
                <a:gd name="T37" fmla="*/ 65 h 545"/>
                <a:gd name="T38" fmla="*/ 27 w 223"/>
                <a:gd name="T39" fmla="*/ 65 h 545"/>
                <a:gd name="T40" fmla="*/ 27 w 223"/>
                <a:gd name="T41" fmla="*/ 35 h 545"/>
                <a:gd name="T42" fmla="*/ 27 w 223"/>
                <a:gd name="T43" fmla="*/ 20 h 545"/>
                <a:gd name="T44" fmla="*/ 42 w 223"/>
                <a:gd name="T45" fmla="*/ 20 h 545"/>
                <a:gd name="T46" fmla="*/ 42 w 223"/>
                <a:gd name="T47" fmla="*/ 35 h 545"/>
                <a:gd name="T48" fmla="*/ 27 w 223"/>
                <a:gd name="T49" fmla="*/ 35 h 545"/>
                <a:gd name="T50" fmla="*/ 27 w 223"/>
                <a:gd name="T51" fmla="*/ 5 h 545"/>
                <a:gd name="T52" fmla="*/ 27 w 223"/>
                <a:gd name="T53" fmla="*/ 0 h 545"/>
                <a:gd name="T54" fmla="*/ 42 w 223"/>
                <a:gd name="T55" fmla="*/ 0 h 545"/>
                <a:gd name="T56" fmla="*/ 42 w 223"/>
                <a:gd name="T57" fmla="*/ 5 h 545"/>
                <a:gd name="T58" fmla="*/ 27 w 223"/>
                <a:gd name="T59" fmla="*/ 5 h 545"/>
                <a:gd name="T60" fmla="*/ 67 w 223"/>
                <a:gd name="T61" fmla="*/ 113 h 545"/>
                <a:gd name="T62" fmla="*/ 34 w 223"/>
                <a:gd name="T63" fmla="*/ 169 h 545"/>
                <a:gd name="T64" fmla="*/ 2 w 223"/>
                <a:gd name="T65" fmla="*/ 113 h 545"/>
                <a:gd name="T66" fmla="*/ 5 w 223"/>
                <a:gd name="T67" fmla="*/ 103 h 545"/>
                <a:gd name="T68" fmla="*/ 15 w 223"/>
                <a:gd name="T69" fmla="*/ 106 h 545"/>
                <a:gd name="T70" fmla="*/ 15 w 223"/>
                <a:gd name="T71" fmla="*/ 106 h 545"/>
                <a:gd name="T72" fmla="*/ 41 w 223"/>
                <a:gd name="T73" fmla="*/ 150 h 545"/>
                <a:gd name="T74" fmla="*/ 28 w 223"/>
                <a:gd name="T75" fmla="*/ 150 h 545"/>
                <a:gd name="T76" fmla="*/ 54 w 223"/>
                <a:gd name="T77" fmla="*/ 106 h 545"/>
                <a:gd name="T78" fmla="*/ 64 w 223"/>
                <a:gd name="T79" fmla="*/ 103 h 545"/>
                <a:gd name="T80" fmla="*/ 67 w 223"/>
                <a:gd name="T81" fmla="*/ 113 h 5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23" h="545">
                  <a:moveTo>
                    <a:pt x="87" y="497"/>
                  </a:moveTo>
                  <a:lnTo>
                    <a:pt x="87" y="449"/>
                  </a:lnTo>
                  <a:lnTo>
                    <a:pt x="135" y="449"/>
                  </a:lnTo>
                  <a:lnTo>
                    <a:pt x="135" y="497"/>
                  </a:lnTo>
                  <a:lnTo>
                    <a:pt x="87" y="497"/>
                  </a:lnTo>
                  <a:close/>
                  <a:moveTo>
                    <a:pt x="87" y="401"/>
                  </a:moveTo>
                  <a:lnTo>
                    <a:pt x="87" y="353"/>
                  </a:lnTo>
                  <a:lnTo>
                    <a:pt x="135" y="353"/>
                  </a:lnTo>
                  <a:lnTo>
                    <a:pt x="135" y="401"/>
                  </a:lnTo>
                  <a:lnTo>
                    <a:pt x="87" y="401"/>
                  </a:lnTo>
                  <a:close/>
                  <a:moveTo>
                    <a:pt x="87" y="305"/>
                  </a:moveTo>
                  <a:lnTo>
                    <a:pt x="87" y="257"/>
                  </a:lnTo>
                  <a:lnTo>
                    <a:pt x="135" y="257"/>
                  </a:lnTo>
                  <a:lnTo>
                    <a:pt x="135" y="305"/>
                  </a:lnTo>
                  <a:lnTo>
                    <a:pt x="87" y="305"/>
                  </a:lnTo>
                  <a:close/>
                  <a:moveTo>
                    <a:pt x="87" y="209"/>
                  </a:moveTo>
                  <a:lnTo>
                    <a:pt x="87" y="161"/>
                  </a:lnTo>
                  <a:lnTo>
                    <a:pt x="135" y="161"/>
                  </a:lnTo>
                  <a:lnTo>
                    <a:pt x="135" y="209"/>
                  </a:lnTo>
                  <a:lnTo>
                    <a:pt x="87" y="209"/>
                  </a:lnTo>
                  <a:close/>
                  <a:moveTo>
                    <a:pt x="87" y="113"/>
                  </a:moveTo>
                  <a:lnTo>
                    <a:pt x="87" y="65"/>
                  </a:lnTo>
                  <a:lnTo>
                    <a:pt x="135" y="65"/>
                  </a:lnTo>
                  <a:lnTo>
                    <a:pt x="135" y="113"/>
                  </a:lnTo>
                  <a:lnTo>
                    <a:pt x="87" y="113"/>
                  </a:lnTo>
                  <a:close/>
                  <a:moveTo>
                    <a:pt x="87" y="17"/>
                  </a:moveTo>
                  <a:lnTo>
                    <a:pt x="87" y="0"/>
                  </a:lnTo>
                  <a:lnTo>
                    <a:pt x="135" y="0"/>
                  </a:lnTo>
                  <a:lnTo>
                    <a:pt x="135" y="17"/>
                  </a:lnTo>
                  <a:lnTo>
                    <a:pt x="87" y="17"/>
                  </a:lnTo>
                  <a:close/>
                  <a:moveTo>
                    <a:pt x="216" y="365"/>
                  </a:moveTo>
                  <a:lnTo>
                    <a:pt x="111" y="545"/>
                  </a:lnTo>
                  <a:lnTo>
                    <a:pt x="7" y="365"/>
                  </a:lnTo>
                  <a:cubicBezTo>
                    <a:pt x="0" y="354"/>
                    <a:pt x="4" y="339"/>
                    <a:pt x="15" y="332"/>
                  </a:cubicBezTo>
                  <a:cubicBezTo>
                    <a:pt x="27" y="326"/>
                    <a:pt x="42" y="329"/>
                    <a:pt x="48" y="341"/>
                  </a:cubicBezTo>
                  <a:lnTo>
                    <a:pt x="132" y="485"/>
                  </a:lnTo>
                  <a:lnTo>
                    <a:pt x="91" y="485"/>
                  </a:lnTo>
                  <a:lnTo>
                    <a:pt x="175" y="341"/>
                  </a:lnTo>
                  <a:cubicBezTo>
                    <a:pt x="181" y="329"/>
                    <a:pt x="196" y="326"/>
                    <a:pt x="208" y="332"/>
                  </a:cubicBezTo>
                  <a:cubicBezTo>
                    <a:pt x="219" y="339"/>
                    <a:pt x="223" y="354"/>
                    <a:pt x="216" y="365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16" name="Freeform 124"/>
            <p:cNvSpPr>
              <a:spLocks noEditPoints="1"/>
            </p:cNvSpPr>
            <p:nvPr/>
          </p:nvSpPr>
          <p:spPr bwMode="auto">
            <a:xfrm>
              <a:off x="4350" y="1801"/>
              <a:ext cx="311" cy="15"/>
            </a:xfrm>
            <a:custGeom>
              <a:avLst/>
              <a:gdLst>
                <a:gd name="T0" fmla="*/ 0 w 311"/>
                <a:gd name="T1" fmla="*/ 0 h 15"/>
                <a:gd name="T2" fmla="*/ 15 w 311"/>
                <a:gd name="T3" fmla="*/ 0 h 15"/>
                <a:gd name="T4" fmla="*/ 15 w 311"/>
                <a:gd name="T5" fmla="*/ 15 h 15"/>
                <a:gd name="T6" fmla="*/ 0 w 311"/>
                <a:gd name="T7" fmla="*/ 15 h 15"/>
                <a:gd name="T8" fmla="*/ 0 w 311"/>
                <a:gd name="T9" fmla="*/ 0 h 15"/>
                <a:gd name="T10" fmla="*/ 30 w 311"/>
                <a:gd name="T11" fmla="*/ 0 h 15"/>
                <a:gd name="T12" fmla="*/ 45 w 311"/>
                <a:gd name="T13" fmla="*/ 0 h 15"/>
                <a:gd name="T14" fmla="*/ 45 w 311"/>
                <a:gd name="T15" fmla="*/ 15 h 15"/>
                <a:gd name="T16" fmla="*/ 30 w 311"/>
                <a:gd name="T17" fmla="*/ 15 h 15"/>
                <a:gd name="T18" fmla="*/ 30 w 311"/>
                <a:gd name="T19" fmla="*/ 0 h 15"/>
                <a:gd name="T20" fmla="*/ 59 w 311"/>
                <a:gd name="T21" fmla="*/ 0 h 15"/>
                <a:gd name="T22" fmla="*/ 74 w 311"/>
                <a:gd name="T23" fmla="*/ 0 h 15"/>
                <a:gd name="T24" fmla="*/ 74 w 311"/>
                <a:gd name="T25" fmla="*/ 15 h 15"/>
                <a:gd name="T26" fmla="*/ 59 w 311"/>
                <a:gd name="T27" fmla="*/ 15 h 15"/>
                <a:gd name="T28" fmla="*/ 59 w 311"/>
                <a:gd name="T29" fmla="*/ 0 h 15"/>
                <a:gd name="T30" fmla="*/ 89 w 311"/>
                <a:gd name="T31" fmla="*/ 0 h 15"/>
                <a:gd name="T32" fmla="*/ 104 w 311"/>
                <a:gd name="T33" fmla="*/ 0 h 15"/>
                <a:gd name="T34" fmla="*/ 104 w 311"/>
                <a:gd name="T35" fmla="*/ 15 h 15"/>
                <a:gd name="T36" fmla="*/ 89 w 311"/>
                <a:gd name="T37" fmla="*/ 15 h 15"/>
                <a:gd name="T38" fmla="*/ 89 w 311"/>
                <a:gd name="T39" fmla="*/ 0 h 15"/>
                <a:gd name="T40" fmla="*/ 119 w 311"/>
                <a:gd name="T41" fmla="*/ 0 h 15"/>
                <a:gd name="T42" fmla="*/ 133 w 311"/>
                <a:gd name="T43" fmla="*/ 0 h 15"/>
                <a:gd name="T44" fmla="*/ 133 w 311"/>
                <a:gd name="T45" fmla="*/ 15 h 15"/>
                <a:gd name="T46" fmla="*/ 119 w 311"/>
                <a:gd name="T47" fmla="*/ 15 h 15"/>
                <a:gd name="T48" fmla="*/ 119 w 311"/>
                <a:gd name="T49" fmla="*/ 0 h 15"/>
                <a:gd name="T50" fmla="*/ 148 w 311"/>
                <a:gd name="T51" fmla="*/ 0 h 15"/>
                <a:gd name="T52" fmla="*/ 163 w 311"/>
                <a:gd name="T53" fmla="*/ 0 h 15"/>
                <a:gd name="T54" fmla="*/ 163 w 311"/>
                <a:gd name="T55" fmla="*/ 15 h 15"/>
                <a:gd name="T56" fmla="*/ 148 w 311"/>
                <a:gd name="T57" fmla="*/ 15 h 15"/>
                <a:gd name="T58" fmla="*/ 148 w 311"/>
                <a:gd name="T59" fmla="*/ 0 h 15"/>
                <a:gd name="T60" fmla="*/ 178 w 311"/>
                <a:gd name="T61" fmla="*/ 0 h 15"/>
                <a:gd name="T62" fmla="*/ 193 w 311"/>
                <a:gd name="T63" fmla="*/ 0 h 15"/>
                <a:gd name="T64" fmla="*/ 193 w 311"/>
                <a:gd name="T65" fmla="*/ 15 h 15"/>
                <a:gd name="T66" fmla="*/ 178 w 311"/>
                <a:gd name="T67" fmla="*/ 15 h 15"/>
                <a:gd name="T68" fmla="*/ 178 w 311"/>
                <a:gd name="T69" fmla="*/ 0 h 15"/>
                <a:gd name="T70" fmla="*/ 207 w 311"/>
                <a:gd name="T71" fmla="*/ 0 h 15"/>
                <a:gd name="T72" fmla="*/ 222 w 311"/>
                <a:gd name="T73" fmla="*/ 0 h 15"/>
                <a:gd name="T74" fmla="*/ 222 w 311"/>
                <a:gd name="T75" fmla="*/ 15 h 15"/>
                <a:gd name="T76" fmla="*/ 207 w 311"/>
                <a:gd name="T77" fmla="*/ 15 h 15"/>
                <a:gd name="T78" fmla="*/ 207 w 311"/>
                <a:gd name="T79" fmla="*/ 0 h 15"/>
                <a:gd name="T80" fmla="*/ 237 w 311"/>
                <a:gd name="T81" fmla="*/ 0 h 15"/>
                <a:gd name="T82" fmla="*/ 252 w 311"/>
                <a:gd name="T83" fmla="*/ 0 h 15"/>
                <a:gd name="T84" fmla="*/ 252 w 311"/>
                <a:gd name="T85" fmla="*/ 15 h 15"/>
                <a:gd name="T86" fmla="*/ 237 w 311"/>
                <a:gd name="T87" fmla="*/ 15 h 15"/>
                <a:gd name="T88" fmla="*/ 237 w 311"/>
                <a:gd name="T89" fmla="*/ 0 h 15"/>
                <a:gd name="T90" fmla="*/ 267 w 311"/>
                <a:gd name="T91" fmla="*/ 0 h 15"/>
                <a:gd name="T92" fmla="*/ 281 w 311"/>
                <a:gd name="T93" fmla="*/ 0 h 15"/>
                <a:gd name="T94" fmla="*/ 281 w 311"/>
                <a:gd name="T95" fmla="*/ 15 h 15"/>
                <a:gd name="T96" fmla="*/ 267 w 311"/>
                <a:gd name="T97" fmla="*/ 15 h 15"/>
                <a:gd name="T98" fmla="*/ 267 w 311"/>
                <a:gd name="T99" fmla="*/ 0 h 15"/>
                <a:gd name="T100" fmla="*/ 296 w 311"/>
                <a:gd name="T101" fmla="*/ 0 h 15"/>
                <a:gd name="T102" fmla="*/ 311 w 311"/>
                <a:gd name="T103" fmla="*/ 0 h 15"/>
                <a:gd name="T104" fmla="*/ 311 w 311"/>
                <a:gd name="T105" fmla="*/ 15 h 15"/>
                <a:gd name="T106" fmla="*/ 296 w 311"/>
                <a:gd name="T107" fmla="*/ 15 h 15"/>
                <a:gd name="T108" fmla="*/ 296 w 311"/>
                <a:gd name="T109" fmla="*/ 0 h 1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11" h="15">
                  <a:moveTo>
                    <a:pt x="0" y="0"/>
                  </a:moveTo>
                  <a:lnTo>
                    <a:pt x="15" y="0"/>
                  </a:lnTo>
                  <a:lnTo>
                    <a:pt x="15" y="15"/>
                  </a:lnTo>
                  <a:lnTo>
                    <a:pt x="0" y="15"/>
                  </a:lnTo>
                  <a:lnTo>
                    <a:pt x="0" y="0"/>
                  </a:lnTo>
                  <a:close/>
                  <a:moveTo>
                    <a:pt x="30" y="0"/>
                  </a:moveTo>
                  <a:lnTo>
                    <a:pt x="45" y="0"/>
                  </a:lnTo>
                  <a:lnTo>
                    <a:pt x="45" y="15"/>
                  </a:lnTo>
                  <a:lnTo>
                    <a:pt x="30" y="15"/>
                  </a:lnTo>
                  <a:lnTo>
                    <a:pt x="30" y="0"/>
                  </a:lnTo>
                  <a:close/>
                  <a:moveTo>
                    <a:pt x="59" y="0"/>
                  </a:moveTo>
                  <a:lnTo>
                    <a:pt x="74" y="0"/>
                  </a:lnTo>
                  <a:lnTo>
                    <a:pt x="74" y="15"/>
                  </a:lnTo>
                  <a:lnTo>
                    <a:pt x="59" y="15"/>
                  </a:lnTo>
                  <a:lnTo>
                    <a:pt x="59" y="0"/>
                  </a:lnTo>
                  <a:close/>
                  <a:moveTo>
                    <a:pt x="89" y="0"/>
                  </a:moveTo>
                  <a:lnTo>
                    <a:pt x="104" y="0"/>
                  </a:lnTo>
                  <a:lnTo>
                    <a:pt x="104" y="15"/>
                  </a:lnTo>
                  <a:lnTo>
                    <a:pt x="89" y="15"/>
                  </a:lnTo>
                  <a:lnTo>
                    <a:pt x="89" y="0"/>
                  </a:lnTo>
                  <a:close/>
                  <a:moveTo>
                    <a:pt x="119" y="0"/>
                  </a:moveTo>
                  <a:lnTo>
                    <a:pt x="133" y="0"/>
                  </a:lnTo>
                  <a:lnTo>
                    <a:pt x="133" y="15"/>
                  </a:lnTo>
                  <a:lnTo>
                    <a:pt x="119" y="15"/>
                  </a:lnTo>
                  <a:lnTo>
                    <a:pt x="119" y="0"/>
                  </a:lnTo>
                  <a:close/>
                  <a:moveTo>
                    <a:pt x="148" y="0"/>
                  </a:moveTo>
                  <a:lnTo>
                    <a:pt x="163" y="0"/>
                  </a:lnTo>
                  <a:lnTo>
                    <a:pt x="163" y="15"/>
                  </a:lnTo>
                  <a:lnTo>
                    <a:pt x="148" y="15"/>
                  </a:lnTo>
                  <a:lnTo>
                    <a:pt x="148" y="0"/>
                  </a:lnTo>
                  <a:close/>
                  <a:moveTo>
                    <a:pt x="178" y="0"/>
                  </a:moveTo>
                  <a:lnTo>
                    <a:pt x="193" y="0"/>
                  </a:lnTo>
                  <a:lnTo>
                    <a:pt x="193" y="15"/>
                  </a:lnTo>
                  <a:lnTo>
                    <a:pt x="178" y="15"/>
                  </a:lnTo>
                  <a:lnTo>
                    <a:pt x="178" y="0"/>
                  </a:lnTo>
                  <a:close/>
                  <a:moveTo>
                    <a:pt x="207" y="0"/>
                  </a:moveTo>
                  <a:lnTo>
                    <a:pt x="222" y="0"/>
                  </a:lnTo>
                  <a:lnTo>
                    <a:pt x="222" y="15"/>
                  </a:lnTo>
                  <a:lnTo>
                    <a:pt x="207" y="15"/>
                  </a:lnTo>
                  <a:lnTo>
                    <a:pt x="207" y="0"/>
                  </a:lnTo>
                  <a:close/>
                  <a:moveTo>
                    <a:pt x="237" y="0"/>
                  </a:moveTo>
                  <a:lnTo>
                    <a:pt x="252" y="0"/>
                  </a:lnTo>
                  <a:lnTo>
                    <a:pt x="252" y="15"/>
                  </a:lnTo>
                  <a:lnTo>
                    <a:pt x="237" y="15"/>
                  </a:lnTo>
                  <a:lnTo>
                    <a:pt x="237" y="0"/>
                  </a:lnTo>
                  <a:close/>
                  <a:moveTo>
                    <a:pt x="267" y="0"/>
                  </a:moveTo>
                  <a:lnTo>
                    <a:pt x="281" y="0"/>
                  </a:lnTo>
                  <a:lnTo>
                    <a:pt x="281" y="15"/>
                  </a:lnTo>
                  <a:lnTo>
                    <a:pt x="267" y="15"/>
                  </a:lnTo>
                  <a:lnTo>
                    <a:pt x="267" y="0"/>
                  </a:lnTo>
                  <a:close/>
                  <a:moveTo>
                    <a:pt x="296" y="0"/>
                  </a:moveTo>
                  <a:lnTo>
                    <a:pt x="311" y="0"/>
                  </a:lnTo>
                  <a:lnTo>
                    <a:pt x="311" y="15"/>
                  </a:lnTo>
                  <a:lnTo>
                    <a:pt x="296" y="15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17" name="Rectangle 125"/>
            <p:cNvSpPr>
              <a:spLocks noChangeArrowheads="1"/>
            </p:cNvSpPr>
            <p:nvPr/>
          </p:nvSpPr>
          <p:spPr bwMode="auto">
            <a:xfrm>
              <a:off x="4375" y="1713"/>
              <a:ext cx="2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66FF"/>
                  </a:solidFill>
                  <a:latin typeface="ＭＳ Ｐゴシック" panose="020B0600070205080204" pitchFamily="50" charset="-128"/>
                </a:rPr>
                <a:t>勤務情報</a:t>
              </a:r>
              <a:endParaRPr lang="ja-JP" altLang="ja-JP"/>
            </a:p>
          </p:txBody>
        </p:sp>
        <p:sp>
          <p:nvSpPr>
            <p:cNvPr id="8318" name="Rectangle 126"/>
            <p:cNvSpPr>
              <a:spLocks noChangeArrowheads="1"/>
            </p:cNvSpPr>
            <p:nvPr/>
          </p:nvSpPr>
          <p:spPr bwMode="auto">
            <a:xfrm>
              <a:off x="2504" y="2474"/>
              <a:ext cx="1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Viewer</a:t>
              </a:r>
              <a:endParaRPr lang="ja-JP" altLang="ja-JP"/>
            </a:p>
          </p:txBody>
        </p:sp>
        <p:sp>
          <p:nvSpPr>
            <p:cNvPr id="8319" name="Rectangle 127"/>
            <p:cNvSpPr>
              <a:spLocks noChangeArrowheads="1"/>
            </p:cNvSpPr>
            <p:nvPr/>
          </p:nvSpPr>
          <p:spPr bwMode="auto">
            <a:xfrm>
              <a:off x="2692" y="2474"/>
              <a:ext cx="12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起動</a:t>
              </a:r>
              <a:endParaRPr lang="ja-JP" altLang="ja-JP"/>
            </a:p>
          </p:txBody>
        </p:sp>
        <p:sp>
          <p:nvSpPr>
            <p:cNvPr id="8320" name="Freeform 128"/>
            <p:cNvSpPr>
              <a:spLocks/>
            </p:cNvSpPr>
            <p:nvPr/>
          </p:nvSpPr>
          <p:spPr bwMode="auto">
            <a:xfrm>
              <a:off x="435" y="2601"/>
              <a:ext cx="661" cy="381"/>
            </a:xfrm>
            <a:custGeom>
              <a:avLst/>
              <a:gdLst>
                <a:gd name="T0" fmla="*/ 0 w 2144"/>
                <a:gd name="T1" fmla="*/ 64 h 1232"/>
                <a:gd name="T2" fmla="*/ 64 w 2144"/>
                <a:gd name="T3" fmla="*/ 0 h 1232"/>
                <a:gd name="T4" fmla="*/ 598 w 2144"/>
                <a:gd name="T5" fmla="*/ 0 h 1232"/>
                <a:gd name="T6" fmla="*/ 661 w 2144"/>
                <a:gd name="T7" fmla="*/ 64 h 1232"/>
                <a:gd name="T8" fmla="*/ 661 w 2144"/>
                <a:gd name="T9" fmla="*/ 318 h 1232"/>
                <a:gd name="T10" fmla="*/ 598 w 2144"/>
                <a:gd name="T11" fmla="*/ 381 h 1232"/>
                <a:gd name="T12" fmla="*/ 64 w 2144"/>
                <a:gd name="T13" fmla="*/ 381 h 1232"/>
                <a:gd name="T14" fmla="*/ 0 w 2144"/>
                <a:gd name="T15" fmla="*/ 318 h 1232"/>
                <a:gd name="T16" fmla="*/ 0 w 2144"/>
                <a:gd name="T17" fmla="*/ 64 h 12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44" h="1232">
                  <a:moveTo>
                    <a:pt x="0" y="206"/>
                  </a:moveTo>
                  <a:cubicBezTo>
                    <a:pt x="0" y="92"/>
                    <a:pt x="92" y="0"/>
                    <a:pt x="206" y="0"/>
                  </a:cubicBezTo>
                  <a:lnTo>
                    <a:pt x="1939" y="0"/>
                  </a:lnTo>
                  <a:cubicBezTo>
                    <a:pt x="2053" y="0"/>
                    <a:pt x="2144" y="92"/>
                    <a:pt x="2144" y="206"/>
                  </a:cubicBezTo>
                  <a:lnTo>
                    <a:pt x="2144" y="1027"/>
                  </a:lnTo>
                  <a:cubicBezTo>
                    <a:pt x="2144" y="1141"/>
                    <a:pt x="2053" y="1232"/>
                    <a:pt x="1939" y="1232"/>
                  </a:cubicBezTo>
                  <a:lnTo>
                    <a:pt x="206" y="1232"/>
                  </a:lnTo>
                  <a:cubicBezTo>
                    <a:pt x="92" y="1232"/>
                    <a:pt x="0" y="1141"/>
                    <a:pt x="0" y="1027"/>
                  </a:cubicBezTo>
                  <a:lnTo>
                    <a:pt x="0" y="20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21" name="Rectangle 129"/>
            <p:cNvSpPr>
              <a:spLocks noChangeArrowheads="1"/>
            </p:cNvSpPr>
            <p:nvPr/>
          </p:nvSpPr>
          <p:spPr bwMode="auto">
            <a:xfrm>
              <a:off x="514" y="2746"/>
              <a:ext cx="53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内視鏡システム</a:t>
              </a:r>
              <a:endParaRPr lang="ja-JP" altLang="ja-JP"/>
            </a:p>
          </p:txBody>
        </p:sp>
        <p:sp>
          <p:nvSpPr>
            <p:cNvPr id="8322" name="Freeform 130"/>
            <p:cNvSpPr>
              <a:spLocks noEditPoints="1"/>
            </p:cNvSpPr>
            <p:nvPr/>
          </p:nvSpPr>
          <p:spPr bwMode="auto">
            <a:xfrm>
              <a:off x="1123" y="2826"/>
              <a:ext cx="371" cy="69"/>
            </a:xfrm>
            <a:custGeom>
              <a:avLst/>
              <a:gdLst>
                <a:gd name="T0" fmla="*/ 341 w 1201"/>
                <a:gd name="T1" fmla="*/ 27 h 223"/>
                <a:gd name="T2" fmla="*/ 356 w 1201"/>
                <a:gd name="T3" fmla="*/ 42 h 223"/>
                <a:gd name="T4" fmla="*/ 327 w 1201"/>
                <a:gd name="T5" fmla="*/ 27 h 223"/>
                <a:gd name="T6" fmla="*/ 312 w 1201"/>
                <a:gd name="T7" fmla="*/ 42 h 223"/>
                <a:gd name="T8" fmla="*/ 327 w 1201"/>
                <a:gd name="T9" fmla="*/ 27 h 223"/>
                <a:gd name="T10" fmla="*/ 282 w 1201"/>
                <a:gd name="T11" fmla="*/ 27 h 223"/>
                <a:gd name="T12" fmla="*/ 297 w 1201"/>
                <a:gd name="T13" fmla="*/ 42 h 223"/>
                <a:gd name="T14" fmla="*/ 267 w 1201"/>
                <a:gd name="T15" fmla="*/ 27 h 223"/>
                <a:gd name="T16" fmla="*/ 252 w 1201"/>
                <a:gd name="T17" fmla="*/ 42 h 223"/>
                <a:gd name="T18" fmla="*/ 267 w 1201"/>
                <a:gd name="T19" fmla="*/ 27 h 223"/>
                <a:gd name="T20" fmla="*/ 223 w 1201"/>
                <a:gd name="T21" fmla="*/ 27 h 223"/>
                <a:gd name="T22" fmla="*/ 238 w 1201"/>
                <a:gd name="T23" fmla="*/ 42 h 223"/>
                <a:gd name="T24" fmla="*/ 208 w 1201"/>
                <a:gd name="T25" fmla="*/ 27 h 223"/>
                <a:gd name="T26" fmla="*/ 193 w 1201"/>
                <a:gd name="T27" fmla="*/ 42 h 223"/>
                <a:gd name="T28" fmla="*/ 208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9 w 1201"/>
                <a:gd name="T35" fmla="*/ 27 h 223"/>
                <a:gd name="T36" fmla="*/ 134 w 1201"/>
                <a:gd name="T37" fmla="*/ 42 h 223"/>
                <a:gd name="T38" fmla="*/ 149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60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8 w 1201"/>
                <a:gd name="T69" fmla="*/ 15 h 223"/>
                <a:gd name="T70" fmla="*/ 352 w 1201"/>
                <a:gd name="T71" fmla="*/ 28 h 223"/>
                <a:gd name="T72" fmla="*/ 305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23" name="Rectangle 131"/>
            <p:cNvSpPr>
              <a:spLocks noChangeArrowheads="1"/>
            </p:cNvSpPr>
            <p:nvPr/>
          </p:nvSpPr>
          <p:spPr bwMode="auto">
            <a:xfrm>
              <a:off x="1133" y="2879"/>
              <a:ext cx="18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Viewer</a:t>
              </a:r>
              <a:endParaRPr lang="ja-JP" altLang="ja-JP"/>
            </a:p>
          </p:txBody>
        </p:sp>
        <p:sp>
          <p:nvSpPr>
            <p:cNvPr id="8324" name="Rectangle 132"/>
            <p:cNvSpPr>
              <a:spLocks noChangeArrowheads="1"/>
            </p:cNvSpPr>
            <p:nvPr/>
          </p:nvSpPr>
          <p:spPr bwMode="auto">
            <a:xfrm>
              <a:off x="1320" y="2879"/>
              <a:ext cx="12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339966"/>
                  </a:solidFill>
                  <a:latin typeface="ＭＳ Ｐゴシック" panose="020B0600070205080204" pitchFamily="50" charset="-128"/>
                </a:rPr>
                <a:t>起動</a:t>
              </a:r>
              <a:endParaRPr lang="ja-JP" altLang="ja-JP"/>
            </a:p>
          </p:txBody>
        </p:sp>
        <p:sp>
          <p:nvSpPr>
            <p:cNvPr id="8325" name="Freeform 133"/>
            <p:cNvSpPr>
              <a:spLocks/>
            </p:cNvSpPr>
            <p:nvPr/>
          </p:nvSpPr>
          <p:spPr bwMode="auto">
            <a:xfrm>
              <a:off x="691" y="714"/>
              <a:ext cx="676" cy="212"/>
            </a:xfrm>
            <a:custGeom>
              <a:avLst/>
              <a:gdLst>
                <a:gd name="T0" fmla="*/ 0 w 2192"/>
                <a:gd name="T1" fmla="*/ 35 h 688"/>
                <a:gd name="T2" fmla="*/ 35 w 2192"/>
                <a:gd name="T3" fmla="*/ 0 h 688"/>
                <a:gd name="T4" fmla="*/ 641 w 2192"/>
                <a:gd name="T5" fmla="*/ 0 h 688"/>
                <a:gd name="T6" fmla="*/ 676 w 2192"/>
                <a:gd name="T7" fmla="*/ 35 h 688"/>
                <a:gd name="T8" fmla="*/ 676 w 2192"/>
                <a:gd name="T9" fmla="*/ 177 h 688"/>
                <a:gd name="T10" fmla="*/ 641 w 2192"/>
                <a:gd name="T11" fmla="*/ 212 h 688"/>
                <a:gd name="T12" fmla="*/ 35 w 2192"/>
                <a:gd name="T13" fmla="*/ 212 h 688"/>
                <a:gd name="T14" fmla="*/ 0 w 2192"/>
                <a:gd name="T15" fmla="*/ 177 h 688"/>
                <a:gd name="T16" fmla="*/ 0 w 2192"/>
                <a:gd name="T17" fmla="*/ 35 h 6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92" h="688">
                  <a:moveTo>
                    <a:pt x="0" y="115"/>
                  </a:moveTo>
                  <a:cubicBezTo>
                    <a:pt x="0" y="52"/>
                    <a:pt x="52" y="0"/>
                    <a:pt x="115" y="0"/>
                  </a:cubicBezTo>
                  <a:lnTo>
                    <a:pt x="2078" y="0"/>
                  </a:lnTo>
                  <a:cubicBezTo>
                    <a:pt x="2141" y="0"/>
                    <a:pt x="2192" y="52"/>
                    <a:pt x="2192" y="115"/>
                  </a:cubicBezTo>
                  <a:lnTo>
                    <a:pt x="2192" y="574"/>
                  </a:lnTo>
                  <a:cubicBezTo>
                    <a:pt x="2192" y="637"/>
                    <a:pt x="2141" y="688"/>
                    <a:pt x="2078" y="688"/>
                  </a:cubicBezTo>
                  <a:lnTo>
                    <a:pt x="115" y="688"/>
                  </a:lnTo>
                  <a:cubicBezTo>
                    <a:pt x="52" y="688"/>
                    <a:pt x="0" y="637"/>
                    <a:pt x="0" y="574"/>
                  </a:cubicBezTo>
                  <a:lnTo>
                    <a:pt x="0" y="115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26" name="Rectangle 134"/>
            <p:cNvSpPr>
              <a:spLocks noChangeArrowheads="1"/>
            </p:cNvSpPr>
            <p:nvPr/>
          </p:nvSpPr>
          <p:spPr bwMode="auto">
            <a:xfrm>
              <a:off x="738" y="781"/>
              <a:ext cx="61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保健指導システム</a:t>
              </a:r>
              <a:endParaRPr lang="ja-JP" altLang="ja-JP"/>
            </a:p>
          </p:txBody>
        </p:sp>
        <p:sp>
          <p:nvSpPr>
            <p:cNvPr id="8327" name="Freeform 135"/>
            <p:cNvSpPr>
              <a:spLocks/>
            </p:cNvSpPr>
            <p:nvPr/>
          </p:nvSpPr>
          <p:spPr bwMode="auto">
            <a:xfrm>
              <a:off x="4175" y="793"/>
              <a:ext cx="967" cy="232"/>
            </a:xfrm>
            <a:custGeom>
              <a:avLst/>
              <a:gdLst>
                <a:gd name="T0" fmla="*/ 0 w 3136"/>
                <a:gd name="T1" fmla="*/ 39 h 752"/>
                <a:gd name="T2" fmla="*/ 39 w 3136"/>
                <a:gd name="T3" fmla="*/ 0 h 752"/>
                <a:gd name="T4" fmla="*/ 928 w 3136"/>
                <a:gd name="T5" fmla="*/ 0 h 752"/>
                <a:gd name="T6" fmla="*/ 967 w 3136"/>
                <a:gd name="T7" fmla="*/ 39 h 752"/>
                <a:gd name="T8" fmla="*/ 967 w 3136"/>
                <a:gd name="T9" fmla="*/ 193 h 752"/>
                <a:gd name="T10" fmla="*/ 928 w 3136"/>
                <a:gd name="T11" fmla="*/ 232 h 752"/>
                <a:gd name="T12" fmla="*/ 39 w 3136"/>
                <a:gd name="T13" fmla="*/ 232 h 752"/>
                <a:gd name="T14" fmla="*/ 0 w 3136"/>
                <a:gd name="T15" fmla="*/ 193 h 752"/>
                <a:gd name="T16" fmla="*/ 0 w 3136"/>
                <a:gd name="T17" fmla="*/ 39 h 7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36" h="752">
                  <a:moveTo>
                    <a:pt x="0" y="126"/>
                  </a:moveTo>
                  <a:cubicBezTo>
                    <a:pt x="0" y="57"/>
                    <a:pt x="57" y="0"/>
                    <a:pt x="126" y="0"/>
                  </a:cubicBezTo>
                  <a:lnTo>
                    <a:pt x="3011" y="0"/>
                  </a:lnTo>
                  <a:cubicBezTo>
                    <a:pt x="3080" y="0"/>
                    <a:pt x="3136" y="57"/>
                    <a:pt x="3136" y="126"/>
                  </a:cubicBezTo>
                  <a:lnTo>
                    <a:pt x="3136" y="627"/>
                  </a:lnTo>
                  <a:cubicBezTo>
                    <a:pt x="3136" y="696"/>
                    <a:pt x="3080" y="752"/>
                    <a:pt x="3011" y="752"/>
                  </a:cubicBezTo>
                  <a:lnTo>
                    <a:pt x="126" y="752"/>
                  </a:lnTo>
                  <a:cubicBezTo>
                    <a:pt x="57" y="752"/>
                    <a:pt x="0" y="696"/>
                    <a:pt x="0" y="627"/>
                  </a:cubicBezTo>
                  <a:lnTo>
                    <a:pt x="0" y="12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28" name="Rectangle 136"/>
            <p:cNvSpPr>
              <a:spLocks noChangeArrowheads="1"/>
            </p:cNvSpPr>
            <p:nvPr/>
          </p:nvSpPr>
          <p:spPr bwMode="auto">
            <a:xfrm>
              <a:off x="4326" y="870"/>
              <a:ext cx="70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1000">
                  <a:solidFill>
                    <a:srgbClr val="FFFFFF"/>
                  </a:solidFill>
                  <a:latin typeface="HGP創英角ｺﾞｼｯｸUB" panose="020B0900000000000000" pitchFamily="50" charset="-128"/>
                </a:rPr>
                <a:t>診察券発行システム</a:t>
              </a:r>
              <a:endParaRPr lang="ja-JP" altLang="ja-JP"/>
            </a:p>
          </p:txBody>
        </p:sp>
      </p:grpSp>
      <p:sp>
        <p:nvSpPr>
          <p:cNvPr id="8197" name="Freeform 12"/>
          <p:cNvSpPr>
            <a:spLocks/>
          </p:cNvSpPr>
          <p:nvPr/>
        </p:nvSpPr>
        <p:spPr bwMode="auto">
          <a:xfrm>
            <a:off x="8799513" y="5730875"/>
            <a:ext cx="1473200" cy="604838"/>
          </a:xfrm>
          <a:custGeom>
            <a:avLst/>
            <a:gdLst>
              <a:gd name="T0" fmla="*/ 0 w 3008"/>
              <a:gd name="T1" fmla="*/ 101134 h 1232"/>
              <a:gd name="T2" fmla="*/ 100891 w 3008"/>
              <a:gd name="T3" fmla="*/ 0 h 1232"/>
              <a:gd name="T4" fmla="*/ 1372799 w 3008"/>
              <a:gd name="T5" fmla="*/ 0 h 1232"/>
              <a:gd name="T6" fmla="*/ 1473200 w 3008"/>
              <a:gd name="T7" fmla="*/ 101134 h 1232"/>
              <a:gd name="T8" fmla="*/ 1473200 w 3008"/>
              <a:gd name="T9" fmla="*/ 504195 h 1232"/>
              <a:gd name="T10" fmla="*/ 1372799 w 3008"/>
              <a:gd name="T11" fmla="*/ 604838 h 1232"/>
              <a:gd name="T12" fmla="*/ 100891 w 3008"/>
              <a:gd name="T13" fmla="*/ 604838 h 1232"/>
              <a:gd name="T14" fmla="*/ 0 w 3008"/>
              <a:gd name="T15" fmla="*/ 504195 h 1232"/>
              <a:gd name="T16" fmla="*/ 0 w 3008"/>
              <a:gd name="T17" fmla="*/ 101134 h 12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08" h="1232">
                <a:moveTo>
                  <a:pt x="0" y="206"/>
                </a:moveTo>
                <a:cubicBezTo>
                  <a:pt x="0" y="92"/>
                  <a:pt x="92" y="0"/>
                  <a:pt x="206" y="0"/>
                </a:cubicBezTo>
                <a:lnTo>
                  <a:pt x="2803" y="0"/>
                </a:lnTo>
                <a:cubicBezTo>
                  <a:pt x="2917" y="0"/>
                  <a:pt x="3008" y="92"/>
                  <a:pt x="3008" y="206"/>
                </a:cubicBezTo>
                <a:lnTo>
                  <a:pt x="3008" y="1027"/>
                </a:lnTo>
                <a:cubicBezTo>
                  <a:pt x="3008" y="1141"/>
                  <a:pt x="2917" y="1232"/>
                  <a:pt x="2803" y="1232"/>
                </a:cubicBezTo>
                <a:lnTo>
                  <a:pt x="206" y="1232"/>
                </a:lnTo>
                <a:cubicBezTo>
                  <a:pt x="92" y="1232"/>
                  <a:pt x="0" y="1141"/>
                  <a:pt x="0" y="1027"/>
                </a:cubicBezTo>
                <a:lnTo>
                  <a:pt x="0" y="20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8" name="Rectangle 14"/>
          <p:cNvSpPr>
            <a:spLocks noChangeArrowheads="1"/>
          </p:cNvSpPr>
          <p:nvPr/>
        </p:nvSpPr>
        <p:spPr bwMode="auto">
          <a:xfrm>
            <a:off x="8963026" y="5957889"/>
            <a:ext cx="982663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000">
                <a:solidFill>
                  <a:srgbClr val="FFFFFF"/>
                </a:solidFill>
                <a:latin typeface="HGP創英角ｺﾞｼｯｸUB" panose="020B0900000000000000" pitchFamily="50" charset="-128"/>
              </a:rPr>
              <a:t>資産管理</a:t>
            </a:r>
            <a:r>
              <a:rPr lang="ja-JP" altLang="ja-JP" sz="1000">
                <a:solidFill>
                  <a:srgbClr val="FFFFFF"/>
                </a:solidFill>
                <a:latin typeface="HGP創英角ｺﾞｼｯｸUB" panose="020B0900000000000000" pitchFamily="50" charset="-128"/>
              </a:rPr>
              <a:t>システム</a:t>
            </a:r>
            <a:endParaRPr lang="ja-JP" altLang="ja-JP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14B105-1748-86F9-133A-C27B00DDF907}"/>
              </a:ext>
            </a:extLst>
          </p:cNvPr>
          <p:cNvSpPr txBox="1"/>
          <p:nvPr/>
        </p:nvSpPr>
        <p:spPr>
          <a:xfrm>
            <a:off x="10769600" y="312615"/>
            <a:ext cx="906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別紙２</a:t>
            </a:r>
          </a:p>
        </p:txBody>
      </p:sp>
    </p:spTree>
    <p:extLst>
      <p:ext uri="{BB962C8B-B14F-4D97-AF65-F5344CB8AC3E}">
        <p14:creationId xmlns:p14="http://schemas.microsoft.com/office/powerpoint/2010/main" val="38454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13E15-C4CD-128F-0E1D-852D4FA17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5029645-6509-A524-E7B9-89E9D902F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52" y="354355"/>
            <a:ext cx="548054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次期病院情報システム全体構成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C4C186A-AFFD-2CD1-D3F9-7E5A20B2CC95}"/>
              </a:ext>
            </a:extLst>
          </p:cNvPr>
          <p:cNvGrpSpPr/>
          <p:nvPr/>
        </p:nvGrpSpPr>
        <p:grpSpPr>
          <a:xfrm>
            <a:off x="6309778" y="1099898"/>
            <a:ext cx="2530476" cy="4954527"/>
            <a:chOff x="5090578" y="1007535"/>
            <a:chExt cx="2530476" cy="3020483"/>
          </a:xfrm>
        </p:grpSpPr>
        <p:sp>
          <p:nvSpPr>
            <p:cNvPr id="14" name="Freeform 118">
              <a:extLst>
                <a:ext uri="{FF2B5EF4-FFF2-40B4-BE49-F238E27FC236}">
                  <a16:creationId xmlns:a16="http://schemas.microsoft.com/office/drawing/2014/main" id="{B5180459-5EBD-8686-384F-C52353A1A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0578" y="1007535"/>
              <a:ext cx="2530476" cy="3020483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電子カルテシステム</a:t>
              </a:r>
              <a:endPara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Freeform 118">
              <a:extLst>
                <a:ext uri="{FF2B5EF4-FFF2-40B4-BE49-F238E27FC236}">
                  <a16:creationId xmlns:a16="http://schemas.microsoft.com/office/drawing/2014/main" id="{88039E49-3B97-54ED-CD4D-7373BF717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1849" y="1423464"/>
              <a:ext cx="1667933" cy="474134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r>
                <a:rPr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・オーダリング機能</a:t>
              </a:r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・看護支援機能</a:t>
              </a:r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Freeform 118">
              <a:extLst>
                <a:ext uri="{FF2B5EF4-FFF2-40B4-BE49-F238E27FC236}">
                  <a16:creationId xmlns:a16="http://schemas.microsoft.com/office/drawing/2014/main" id="{2817AA97-64E9-02DF-9255-736FFD9CF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4327" y="1948556"/>
              <a:ext cx="1667933" cy="1372592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・患者基本機能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・カルテ記載機能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TODO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機能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・文書管理機能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・生理検査受付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・内視鏡受付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・リハビリ受付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・診療・医事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DWH</a:t>
              </a: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Web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予約、</a:t>
              </a:r>
              <a:r>
                <a: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Web</a:t>
              </a:r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問診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・二要素認証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・病棟モバイル機能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・スキャン文書管理</a:t>
              </a: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" name="Freeform 118">
            <a:extLst>
              <a:ext uri="{FF2B5EF4-FFF2-40B4-BE49-F238E27FC236}">
                <a16:creationId xmlns:a16="http://schemas.microsoft.com/office/drawing/2014/main" id="{FA8248DD-78AF-B9DB-0508-4BF7C5D3EF83}"/>
              </a:ext>
            </a:extLst>
          </p:cNvPr>
          <p:cNvSpPr>
            <a:spLocks/>
          </p:cNvSpPr>
          <p:nvPr/>
        </p:nvSpPr>
        <p:spPr bwMode="auto">
          <a:xfrm>
            <a:off x="592190" y="1099899"/>
            <a:ext cx="1902162" cy="3977516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健診システム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0173E53-31C0-DDC0-64A1-DEC1E982986E}"/>
              </a:ext>
            </a:extLst>
          </p:cNvPr>
          <p:cNvGrpSpPr/>
          <p:nvPr/>
        </p:nvGrpSpPr>
        <p:grpSpPr>
          <a:xfrm>
            <a:off x="3421985" y="1480205"/>
            <a:ext cx="2069041" cy="2055267"/>
            <a:chOff x="4535750" y="1128200"/>
            <a:chExt cx="2069041" cy="2055267"/>
          </a:xfrm>
        </p:grpSpPr>
        <p:sp>
          <p:nvSpPr>
            <p:cNvPr id="31" name="Freeform 118">
              <a:extLst>
                <a:ext uri="{FF2B5EF4-FFF2-40B4-BE49-F238E27FC236}">
                  <a16:creationId xmlns:a16="http://schemas.microsoft.com/office/drawing/2014/main" id="{9659AFA2-100A-F16F-4E08-AD25BB505C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5750" y="1128200"/>
              <a:ext cx="2069041" cy="2055267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放射線部門システム</a:t>
              </a:r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320" name="Freeform 118">
              <a:extLst>
                <a:ext uri="{FF2B5EF4-FFF2-40B4-BE49-F238E27FC236}">
                  <a16:creationId xmlns:a16="http://schemas.microsoft.com/office/drawing/2014/main" id="{4CC1A83A-E2D8-64D0-6BA8-4C48F2B2D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9504" y="1462631"/>
              <a:ext cx="1751473" cy="1079494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007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・画像管理システム（</a:t>
              </a:r>
              <a:r>
                <a:rPr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PACS</a:t>
              </a:r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・放射線管理システム（</a:t>
              </a:r>
              <a:r>
                <a:rPr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RIS</a:t>
              </a:r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・検像システム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 ３</a:t>
              </a:r>
              <a:r>
                <a:rPr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画像解析システム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 </a:t>
              </a:r>
              <a:r>
                <a:rPr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DICOM</a:t>
              </a:r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ワークステーション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321" name="Freeform 118">
              <a:extLst>
                <a:ext uri="{FF2B5EF4-FFF2-40B4-BE49-F238E27FC236}">
                  <a16:creationId xmlns:a16="http://schemas.microsoft.com/office/drawing/2014/main" id="{A68B3F53-DFDB-FEA4-FEBC-D706E0992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628" y="2499782"/>
              <a:ext cx="1667933" cy="514906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・被ばく線量管理システム</a:t>
              </a:r>
              <a:endPara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・放射線レポートシステム（内視鏡、生理検査レポート）</a:t>
              </a:r>
              <a:endPara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322" name="Freeform 118">
            <a:extLst>
              <a:ext uri="{FF2B5EF4-FFF2-40B4-BE49-F238E27FC236}">
                <a16:creationId xmlns:a16="http://schemas.microsoft.com/office/drawing/2014/main" id="{FB79B029-7CB4-8DC3-6108-1FC4859C67C7}"/>
              </a:ext>
            </a:extLst>
          </p:cNvPr>
          <p:cNvSpPr>
            <a:spLocks/>
          </p:cNvSpPr>
          <p:nvPr/>
        </p:nvSpPr>
        <p:spPr bwMode="auto">
          <a:xfrm>
            <a:off x="3492539" y="4246876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検体検査システム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23" name="Freeform 118">
            <a:extLst>
              <a:ext uri="{FF2B5EF4-FFF2-40B4-BE49-F238E27FC236}">
                <a16:creationId xmlns:a16="http://schemas.microsoft.com/office/drawing/2014/main" id="{0C75F7C6-C1B8-D9E2-0FEF-CA33449D9676}"/>
              </a:ext>
            </a:extLst>
          </p:cNvPr>
          <p:cNvSpPr>
            <a:spLocks/>
          </p:cNvSpPr>
          <p:nvPr/>
        </p:nvSpPr>
        <p:spPr bwMode="auto">
          <a:xfrm>
            <a:off x="3492540" y="3701123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心電図システム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24" name="Freeform 118">
            <a:extLst>
              <a:ext uri="{FF2B5EF4-FFF2-40B4-BE49-F238E27FC236}">
                <a16:creationId xmlns:a16="http://schemas.microsoft.com/office/drawing/2014/main" id="{EAD20D0D-3824-EBC3-2573-81C77E2B4547}"/>
              </a:ext>
            </a:extLst>
          </p:cNvPr>
          <p:cNvSpPr>
            <a:spLocks/>
          </p:cNvSpPr>
          <p:nvPr/>
        </p:nvSpPr>
        <p:spPr bwMode="auto">
          <a:xfrm>
            <a:off x="10168997" y="4220142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細菌検査システム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326" name="グループ化 8325">
            <a:extLst>
              <a:ext uri="{FF2B5EF4-FFF2-40B4-BE49-F238E27FC236}">
                <a16:creationId xmlns:a16="http://schemas.microsoft.com/office/drawing/2014/main" id="{C4C2ED18-5F17-B054-25CD-E74BB4DC8D09}"/>
              </a:ext>
            </a:extLst>
          </p:cNvPr>
          <p:cNvGrpSpPr/>
          <p:nvPr/>
        </p:nvGrpSpPr>
        <p:grpSpPr>
          <a:xfrm>
            <a:off x="9767888" y="1099899"/>
            <a:ext cx="2069041" cy="1969018"/>
            <a:chOff x="5009884" y="3418949"/>
            <a:chExt cx="2069041" cy="1969018"/>
          </a:xfrm>
        </p:grpSpPr>
        <p:sp>
          <p:nvSpPr>
            <p:cNvPr id="8327" name="Freeform 118">
              <a:extLst>
                <a:ext uri="{FF2B5EF4-FFF2-40B4-BE49-F238E27FC236}">
                  <a16:creationId xmlns:a16="http://schemas.microsoft.com/office/drawing/2014/main" id="{897DC1C4-F75F-DF01-A791-747ACC88C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884" y="3418949"/>
              <a:ext cx="2069041" cy="1969018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10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薬剤部門システム</a:t>
              </a:r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328" name="Freeform 118">
              <a:extLst>
                <a:ext uri="{FF2B5EF4-FFF2-40B4-BE49-F238E27FC236}">
                  <a16:creationId xmlns:a16="http://schemas.microsoft.com/office/drawing/2014/main" id="{E09822FB-914E-68A9-7926-C882F3757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773" y="3784615"/>
              <a:ext cx="1788457" cy="1079494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rgbClr val="007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・注射薬業務支援システム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・服薬指導支援システム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・血液製剤管理システム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・医薬品情報</a:t>
              </a:r>
              <a:r>
                <a:rPr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Web</a:t>
              </a:r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検索システム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・薬品在庫システム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・散剤監査システム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・散剤自動分包機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・錠剤自動分包機</a:t>
              </a:r>
              <a:endPara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330" name="Freeform 118">
              <a:extLst>
                <a:ext uri="{FF2B5EF4-FFF2-40B4-BE49-F238E27FC236}">
                  <a16:creationId xmlns:a16="http://schemas.microsoft.com/office/drawing/2014/main" id="{276D9240-1C4E-2ABC-C14B-7C2C593D8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773" y="4926289"/>
              <a:ext cx="1788457" cy="365125"/>
            </a:xfrm>
            <a:custGeom>
              <a:avLst/>
              <a:gdLst>
                <a:gd name="T0" fmla="*/ 0 w 5168"/>
                <a:gd name="T1" fmla="*/ 79 h 1536"/>
                <a:gd name="T2" fmla="*/ 79 w 5168"/>
                <a:gd name="T3" fmla="*/ 0 h 1536"/>
                <a:gd name="T4" fmla="*/ 1515 w 5168"/>
                <a:gd name="T5" fmla="*/ 0 h 1536"/>
                <a:gd name="T6" fmla="*/ 1594 w 5168"/>
                <a:gd name="T7" fmla="*/ 79 h 1536"/>
                <a:gd name="T8" fmla="*/ 1594 w 5168"/>
                <a:gd name="T9" fmla="*/ 396 h 1536"/>
                <a:gd name="T10" fmla="*/ 1515 w 5168"/>
                <a:gd name="T11" fmla="*/ 475 h 1536"/>
                <a:gd name="T12" fmla="*/ 79 w 5168"/>
                <a:gd name="T13" fmla="*/ 475 h 1536"/>
                <a:gd name="T14" fmla="*/ 0 w 5168"/>
                <a:gd name="T15" fmla="*/ 396 h 1536"/>
                <a:gd name="T16" fmla="*/ 0 w 5168"/>
                <a:gd name="T17" fmla="*/ 79 h 1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8" h="1536">
                  <a:moveTo>
                    <a:pt x="0" y="256"/>
                  </a:moveTo>
                  <a:cubicBezTo>
                    <a:pt x="0" y="115"/>
                    <a:pt x="115" y="0"/>
                    <a:pt x="256" y="0"/>
                  </a:cubicBezTo>
                  <a:lnTo>
                    <a:pt x="4912" y="0"/>
                  </a:lnTo>
                  <a:cubicBezTo>
                    <a:pt x="5054" y="0"/>
                    <a:pt x="5168" y="115"/>
                    <a:pt x="5168" y="256"/>
                  </a:cubicBezTo>
                  <a:lnTo>
                    <a:pt x="5168" y="1280"/>
                  </a:lnTo>
                  <a:cubicBezTo>
                    <a:pt x="5168" y="1422"/>
                    <a:pt x="5054" y="1536"/>
                    <a:pt x="4912" y="1536"/>
                  </a:cubicBezTo>
                  <a:lnTo>
                    <a:pt x="256" y="1536"/>
                  </a:lnTo>
                  <a:cubicBezTo>
                    <a:pt x="115" y="1536"/>
                    <a:pt x="0" y="1422"/>
                    <a:pt x="0" y="1280"/>
                  </a:cubicBezTo>
                  <a:lnTo>
                    <a:pt x="0" y="2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・錠剤監査システム</a:t>
              </a:r>
              <a:endPara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332" name="Freeform 118">
            <a:extLst>
              <a:ext uri="{FF2B5EF4-FFF2-40B4-BE49-F238E27FC236}">
                <a16:creationId xmlns:a16="http://schemas.microsoft.com/office/drawing/2014/main" id="{63B93AA5-9D9D-C561-AD9D-3693AEAF04BD}"/>
              </a:ext>
            </a:extLst>
          </p:cNvPr>
          <p:cNvSpPr>
            <a:spLocks/>
          </p:cNvSpPr>
          <p:nvPr/>
        </p:nvSpPr>
        <p:spPr bwMode="auto">
          <a:xfrm>
            <a:off x="3072018" y="5505447"/>
            <a:ext cx="2080683" cy="972025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医事会計システム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35" name="Freeform 118">
            <a:extLst>
              <a:ext uri="{FF2B5EF4-FFF2-40B4-BE49-F238E27FC236}">
                <a16:creationId xmlns:a16="http://schemas.microsoft.com/office/drawing/2014/main" id="{472B805D-A287-6302-927A-066DDD1B2E5B}"/>
              </a:ext>
            </a:extLst>
          </p:cNvPr>
          <p:cNvSpPr>
            <a:spLocks/>
          </p:cNvSpPr>
          <p:nvPr/>
        </p:nvSpPr>
        <p:spPr bwMode="auto">
          <a:xfrm>
            <a:off x="10168996" y="3280833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看護勤務支援システム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36" name="Freeform 118">
            <a:extLst>
              <a:ext uri="{FF2B5EF4-FFF2-40B4-BE49-F238E27FC236}">
                <a16:creationId xmlns:a16="http://schemas.microsoft.com/office/drawing/2014/main" id="{A7E76CED-42B7-BC77-CCB6-B91500C402DB}"/>
              </a:ext>
            </a:extLst>
          </p:cNvPr>
          <p:cNvSpPr>
            <a:spLocks/>
          </p:cNvSpPr>
          <p:nvPr/>
        </p:nvSpPr>
        <p:spPr bwMode="auto">
          <a:xfrm>
            <a:off x="10168995" y="3750677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地域連携システム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37" name="Freeform 118">
            <a:extLst>
              <a:ext uri="{FF2B5EF4-FFF2-40B4-BE49-F238E27FC236}">
                <a16:creationId xmlns:a16="http://schemas.microsoft.com/office/drawing/2014/main" id="{7B36CBF2-E579-1285-27AE-D5BD9ABF4538}"/>
              </a:ext>
            </a:extLst>
          </p:cNvPr>
          <p:cNvSpPr>
            <a:spLocks/>
          </p:cNvSpPr>
          <p:nvPr/>
        </p:nvSpPr>
        <p:spPr bwMode="auto">
          <a:xfrm>
            <a:off x="9732037" y="5296286"/>
            <a:ext cx="2140742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タイムスタンプシステム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41" name="Freeform 118">
            <a:extLst>
              <a:ext uri="{FF2B5EF4-FFF2-40B4-BE49-F238E27FC236}">
                <a16:creationId xmlns:a16="http://schemas.microsoft.com/office/drawing/2014/main" id="{3B16439C-5DDB-203F-584E-AC8ADDD8C22B}"/>
              </a:ext>
            </a:extLst>
          </p:cNvPr>
          <p:cNvSpPr>
            <a:spLocks/>
          </p:cNvSpPr>
          <p:nvPr/>
        </p:nvSpPr>
        <p:spPr bwMode="auto">
          <a:xfrm>
            <a:off x="1149446" y="5541046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健診データ収集システム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42" name="Freeform 118">
            <a:extLst>
              <a:ext uri="{FF2B5EF4-FFF2-40B4-BE49-F238E27FC236}">
                <a16:creationId xmlns:a16="http://schemas.microsoft.com/office/drawing/2014/main" id="{A43C683A-ACBA-22D2-F48F-2BBD5BC613FA}"/>
              </a:ext>
            </a:extLst>
          </p:cNvPr>
          <p:cNvSpPr>
            <a:spLocks/>
          </p:cNvSpPr>
          <p:nvPr/>
        </p:nvSpPr>
        <p:spPr bwMode="auto">
          <a:xfrm>
            <a:off x="585333" y="6084920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保健指導システム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43" name="Freeform 118">
            <a:extLst>
              <a:ext uri="{FF2B5EF4-FFF2-40B4-BE49-F238E27FC236}">
                <a16:creationId xmlns:a16="http://schemas.microsoft.com/office/drawing/2014/main" id="{5C51A00F-FE40-B320-D0B4-C497303A8E97}"/>
              </a:ext>
            </a:extLst>
          </p:cNvPr>
          <p:cNvSpPr>
            <a:spLocks/>
          </p:cNvSpPr>
          <p:nvPr/>
        </p:nvSpPr>
        <p:spPr bwMode="auto">
          <a:xfrm>
            <a:off x="3492539" y="4781081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内視鏡システム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344" name="直線矢印コネクタ 8343">
            <a:extLst>
              <a:ext uri="{FF2B5EF4-FFF2-40B4-BE49-F238E27FC236}">
                <a16:creationId xmlns:a16="http://schemas.microsoft.com/office/drawing/2014/main" id="{6F989023-A870-71A2-6517-3FBC5E4BD443}"/>
              </a:ext>
            </a:extLst>
          </p:cNvPr>
          <p:cNvCxnSpPr>
            <a:cxnSpLocks/>
          </p:cNvCxnSpPr>
          <p:nvPr/>
        </p:nvCxnSpPr>
        <p:spPr>
          <a:xfrm>
            <a:off x="5597539" y="1923608"/>
            <a:ext cx="672325" cy="6547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345" name="Rectangle 102">
            <a:extLst>
              <a:ext uri="{FF2B5EF4-FFF2-40B4-BE49-F238E27FC236}">
                <a16:creationId xmlns:a16="http://schemas.microsoft.com/office/drawing/2014/main" id="{8D388171-189F-A8F3-06D7-AD69F1C8B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414" y="1623867"/>
            <a:ext cx="5241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オーダー情報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46" name="Rectangle 102">
            <a:extLst>
              <a:ext uri="{FF2B5EF4-FFF2-40B4-BE49-F238E27FC236}">
                <a16:creationId xmlns:a16="http://schemas.microsoft.com/office/drawing/2014/main" id="{4FFA37BB-CA8E-07A2-78E3-80DFE34FA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51" y="2004731"/>
            <a:ext cx="4792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実施情報、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会計</a:t>
            </a:r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48" name="Freeform 118">
            <a:extLst>
              <a:ext uri="{FF2B5EF4-FFF2-40B4-BE49-F238E27FC236}">
                <a16:creationId xmlns:a16="http://schemas.microsoft.com/office/drawing/2014/main" id="{35DA367D-E54E-A119-607E-CDF6D4DBE7E1}"/>
              </a:ext>
            </a:extLst>
          </p:cNvPr>
          <p:cNvSpPr>
            <a:spLocks/>
          </p:cNvSpPr>
          <p:nvPr/>
        </p:nvSpPr>
        <p:spPr bwMode="auto">
          <a:xfrm>
            <a:off x="6269864" y="6122598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診察券発行機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349" name="直線矢印コネクタ 8348">
            <a:extLst>
              <a:ext uri="{FF2B5EF4-FFF2-40B4-BE49-F238E27FC236}">
                <a16:creationId xmlns:a16="http://schemas.microsoft.com/office/drawing/2014/main" id="{3D549B37-77E6-0F5B-659D-687645A44AA1}"/>
              </a:ext>
            </a:extLst>
          </p:cNvPr>
          <p:cNvCxnSpPr>
            <a:cxnSpLocks/>
          </p:cNvCxnSpPr>
          <p:nvPr/>
        </p:nvCxnSpPr>
        <p:spPr>
          <a:xfrm flipV="1">
            <a:off x="5272128" y="3945640"/>
            <a:ext cx="930192" cy="3729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354" name="Rectangle 102">
            <a:extLst>
              <a:ext uri="{FF2B5EF4-FFF2-40B4-BE49-F238E27FC236}">
                <a16:creationId xmlns:a16="http://schemas.microsoft.com/office/drawing/2014/main" id="{57B5044D-3D17-71A2-C96F-7CE5A832D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573" y="3824914"/>
            <a:ext cx="5241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オーダー情報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55" name="Rectangle 102">
            <a:extLst>
              <a:ext uri="{FF2B5EF4-FFF2-40B4-BE49-F238E27FC236}">
                <a16:creationId xmlns:a16="http://schemas.microsoft.com/office/drawing/2014/main" id="{37411913-20DA-DE7C-04E6-B54F4A601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4206" y="3994092"/>
            <a:ext cx="4792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実施情報、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会計</a:t>
            </a:r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361" name="直線矢印コネクタ 8360">
            <a:extLst>
              <a:ext uri="{FF2B5EF4-FFF2-40B4-BE49-F238E27FC236}">
                <a16:creationId xmlns:a16="http://schemas.microsoft.com/office/drawing/2014/main" id="{D8108DD3-53F5-BA2F-B042-F365912B5BC6}"/>
              </a:ext>
            </a:extLst>
          </p:cNvPr>
          <p:cNvCxnSpPr>
            <a:cxnSpLocks/>
          </p:cNvCxnSpPr>
          <p:nvPr/>
        </p:nvCxnSpPr>
        <p:spPr>
          <a:xfrm flipV="1">
            <a:off x="5259908" y="4343703"/>
            <a:ext cx="930192" cy="3729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362" name="Rectangle 102">
            <a:extLst>
              <a:ext uri="{FF2B5EF4-FFF2-40B4-BE49-F238E27FC236}">
                <a16:creationId xmlns:a16="http://schemas.microsoft.com/office/drawing/2014/main" id="{E4046610-2D5C-FD75-CBCC-91F7F85CD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127" y="4232399"/>
            <a:ext cx="5241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オーダー情報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64" name="Rectangle 102">
            <a:extLst>
              <a:ext uri="{FF2B5EF4-FFF2-40B4-BE49-F238E27FC236}">
                <a16:creationId xmlns:a16="http://schemas.microsoft.com/office/drawing/2014/main" id="{555C0137-C576-ECB6-AF2F-4AE526FE4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7975" y="4373913"/>
            <a:ext cx="4792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実施情報、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会計</a:t>
            </a:r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372" name="直線矢印コネクタ 8371">
            <a:extLst>
              <a:ext uri="{FF2B5EF4-FFF2-40B4-BE49-F238E27FC236}">
                <a16:creationId xmlns:a16="http://schemas.microsoft.com/office/drawing/2014/main" id="{773F26D7-0953-E4EB-B14D-0CA1D5177737}"/>
              </a:ext>
            </a:extLst>
          </p:cNvPr>
          <p:cNvCxnSpPr>
            <a:cxnSpLocks/>
          </p:cNvCxnSpPr>
          <p:nvPr/>
        </p:nvCxnSpPr>
        <p:spPr>
          <a:xfrm flipV="1">
            <a:off x="5246813" y="4928918"/>
            <a:ext cx="930192" cy="3729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373" name="Rectangle 102">
            <a:extLst>
              <a:ext uri="{FF2B5EF4-FFF2-40B4-BE49-F238E27FC236}">
                <a16:creationId xmlns:a16="http://schemas.microsoft.com/office/drawing/2014/main" id="{AFBE5FF7-84B9-C399-4B04-5D0329A64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0688" y="4632906"/>
            <a:ext cx="5241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オーダー情報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74" name="Rectangle 102">
            <a:extLst>
              <a:ext uri="{FF2B5EF4-FFF2-40B4-BE49-F238E27FC236}">
                <a16:creationId xmlns:a16="http://schemas.microsoft.com/office/drawing/2014/main" id="{4795A0D5-1477-4E29-D507-30FF8BBBD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766" y="4995298"/>
            <a:ext cx="41036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実施情報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378" name="直線矢印コネクタ 8377">
            <a:extLst>
              <a:ext uri="{FF2B5EF4-FFF2-40B4-BE49-F238E27FC236}">
                <a16:creationId xmlns:a16="http://schemas.microsoft.com/office/drawing/2014/main" id="{0029E09F-D458-2528-3D9B-5A459A1B2E21}"/>
              </a:ext>
            </a:extLst>
          </p:cNvPr>
          <p:cNvCxnSpPr>
            <a:cxnSpLocks/>
          </p:cNvCxnSpPr>
          <p:nvPr/>
        </p:nvCxnSpPr>
        <p:spPr>
          <a:xfrm flipV="1">
            <a:off x="8977552" y="4369981"/>
            <a:ext cx="1090084" cy="19018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379" name="Rectangle 102">
            <a:extLst>
              <a:ext uri="{FF2B5EF4-FFF2-40B4-BE49-F238E27FC236}">
                <a16:creationId xmlns:a16="http://schemas.microsoft.com/office/drawing/2014/main" id="{010C7983-EB7C-5262-A09C-79DC99283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584" y="4087591"/>
            <a:ext cx="5241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オーダー情報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383" name="直線矢印コネクタ 8382">
            <a:extLst>
              <a:ext uri="{FF2B5EF4-FFF2-40B4-BE49-F238E27FC236}">
                <a16:creationId xmlns:a16="http://schemas.microsoft.com/office/drawing/2014/main" id="{3DEECFAE-3E53-7C6F-6730-7008CCA4FACE}"/>
              </a:ext>
            </a:extLst>
          </p:cNvPr>
          <p:cNvCxnSpPr>
            <a:cxnSpLocks/>
          </p:cNvCxnSpPr>
          <p:nvPr/>
        </p:nvCxnSpPr>
        <p:spPr>
          <a:xfrm flipH="1">
            <a:off x="8973027" y="3429000"/>
            <a:ext cx="1094609" cy="8849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199" name="Rectangle 102">
            <a:extLst>
              <a:ext uri="{FF2B5EF4-FFF2-40B4-BE49-F238E27FC236}">
                <a16:creationId xmlns:a16="http://schemas.microsoft.com/office/drawing/2014/main" id="{78933807-992F-6952-9739-A63CD88D6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808" y="3212642"/>
            <a:ext cx="512961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勤務割情報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00" name="直線矢印コネクタ 8199">
            <a:extLst>
              <a:ext uri="{FF2B5EF4-FFF2-40B4-BE49-F238E27FC236}">
                <a16:creationId xmlns:a16="http://schemas.microsoft.com/office/drawing/2014/main" id="{1E6860B2-610C-A046-8E25-035DC6B0B54E}"/>
              </a:ext>
            </a:extLst>
          </p:cNvPr>
          <p:cNvCxnSpPr>
            <a:cxnSpLocks/>
          </p:cNvCxnSpPr>
          <p:nvPr/>
        </p:nvCxnSpPr>
        <p:spPr>
          <a:xfrm>
            <a:off x="8896947" y="1814636"/>
            <a:ext cx="870941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02" name="Rectangle 102">
            <a:extLst>
              <a:ext uri="{FF2B5EF4-FFF2-40B4-BE49-F238E27FC236}">
                <a16:creationId xmlns:a16="http://schemas.microsoft.com/office/drawing/2014/main" id="{379BB56D-9B6C-C314-5E4E-869BE71F8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536" y="1331591"/>
            <a:ext cx="6844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オーダー情報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（処方、注射）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03" name="直線矢印コネクタ 8202">
            <a:extLst>
              <a:ext uri="{FF2B5EF4-FFF2-40B4-BE49-F238E27FC236}">
                <a16:creationId xmlns:a16="http://schemas.microsoft.com/office/drawing/2014/main" id="{0E34E6F9-7230-32C9-A541-BF7D43FA834C}"/>
              </a:ext>
            </a:extLst>
          </p:cNvPr>
          <p:cNvCxnSpPr>
            <a:cxnSpLocks/>
          </p:cNvCxnSpPr>
          <p:nvPr/>
        </p:nvCxnSpPr>
        <p:spPr>
          <a:xfrm flipV="1">
            <a:off x="8982174" y="3885077"/>
            <a:ext cx="1090084" cy="19018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04" name="Rectangle 102">
            <a:extLst>
              <a:ext uri="{FF2B5EF4-FFF2-40B4-BE49-F238E27FC236}">
                <a16:creationId xmlns:a16="http://schemas.microsoft.com/office/drawing/2014/main" id="{F4688079-31DF-3DC8-A3EA-3C6D6C6EF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584" y="3575472"/>
            <a:ext cx="4792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患者属性、</a:t>
            </a:r>
            <a:endParaRPr lang="en-US" altLang="ja-JP" sz="8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与薬情報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5" name="Rectangle 102">
            <a:extLst>
              <a:ext uri="{FF2B5EF4-FFF2-40B4-BE49-F238E27FC236}">
                <a16:creationId xmlns:a16="http://schemas.microsoft.com/office/drawing/2014/main" id="{10B6B431-E84D-D206-CC91-EA1C2AA77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6237" y="3985512"/>
            <a:ext cx="61555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紹介患者情報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06" name="直線矢印コネクタ 8205">
            <a:extLst>
              <a:ext uri="{FF2B5EF4-FFF2-40B4-BE49-F238E27FC236}">
                <a16:creationId xmlns:a16="http://schemas.microsoft.com/office/drawing/2014/main" id="{042660DA-FF6B-2F9A-FB0B-3B046CD02B61}"/>
              </a:ext>
            </a:extLst>
          </p:cNvPr>
          <p:cNvCxnSpPr>
            <a:cxnSpLocks/>
          </p:cNvCxnSpPr>
          <p:nvPr/>
        </p:nvCxnSpPr>
        <p:spPr>
          <a:xfrm flipH="1" flipV="1">
            <a:off x="8814168" y="5401146"/>
            <a:ext cx="844838" cy="588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08" name="Rectangle 102">
            <a:extLst>
              <a:ext uri="{FF2B5EF4-FFF2-40B4-BE49-F238E27FC236}">
                <a16:creationId xmlns:a16="http://schemas.microsoft.com/office/drawing/2014/main" id="{1D4FD194-C2F4-7861-C08A-10693707A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036" y="5218852"/>
            <a:ext cx="54341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スキャンデータ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9" name="Rectangle 80">
            <a:extLst>
              <a:ext uri="{FF2B5EF4-FFF2-40B4-BE49-F238E27FC236}">
                <a16:creationId xmlns:a16="http://schemas.microsoft.com/office/drawing/2014/main" id="{71A17BAF-6BB7-E713-A0E4-FCC7650C7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439" y="5660534"/>
            <a:ext cx="889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会計情報、予約情報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10" name="Rectangle 81">
            <a:extLst>
              <a:ext uri="{FF2B5EF4-FFF2-40B4-BE49-F238E27FC236}">
                <a16:creationId xmlns:a16="http://schemas.microsoft.com/office/drawing/2014/main" id="{1CC1F07D-5AC2-26C3-6438-C6C94609D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135" y="5536709"/>
            <a:ext cx="88966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</a:t>
            </a:r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属性</a:t>
            </a:r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、受付情報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11" name="直線矢印コネクタ 8210">
            <a:extLst>
              <a:ext uri="{FF2B5EF4-FFF2-40B4-BE49-F238E27FC236}">
                <a16:creationId xmlns:a16="http://schemas.microsoft.com/office/drawing/2014/main" id="{D3DB6B9D-EF93-CB0D-573E-CE12B1A1F2C5}"/>
              </a:ext>
            </a:extLst>
          </p:cNvPr>
          <p:cNvCxnSpPr>
            <a:cxnSpLocks/>
          </p:cNvCxnSpPr>
          <p:nvPr/>
        </p:nvCxnSpPr>
        <p:spPr>
          <a:xfrm flipV="1">
            <a:off x="5218247" y="5859232"/>
            <a:ext cx="930192" cy="3729"/>
          </a:xfrm>
          <a:prstGeom prst="straightConnector1">
            <a:avLst/>
          </a:prstGeom>
          <a:ln w="22225"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12" name="直線矢印コネクタ 8211">
            <a:extLst>
              <a:ext uri="{FF2B5EF4-FFF2-40B4-BE49-F238E27FC236}">
                <a16:creationId xmlns:a16="http://schemas.microsoft.com/office/drawing/2014/main" id="{26821E50-C499-42FC-1859-C7A48E66AE4F}"/>
              </a:ext>
            </a:extLst>
          </p:cNvPr>
          <p:cNvCxnSpPr>
            <a:cxnSpLocks/>
          </p:cNvCxnSpPr>
          <p:nvPr/>
        </p:nvCxnSpPr>
        <p:spPr>
          <a:xfrm>
            <a:off x="5218247" y="6270765"/>
            <a:ext cx="1019912" cy="0"/>
          </a:xfrm>
          <a:prstGeom prst="straightConnector1">
            <a:avLst/>
          </a:prstGeom>
          <a:ln w="22225">
            <a:prstDash val="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13" name="Rectangle 81">
            <a:extLst>
              <a:ext uri="{FF2B5EF4-FFF2-40B4-BE49-F238E27FC236}">
                <a16:creationId xmlns:a16="http://schemas.microsoft.com/office/drawing/2014/main" id="{49A79D52-0396-D870-5F1F-359C2070E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73" y="6088406"/>
            <a:ext cx="41036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</a:t>
            </a:r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属性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15" name="直線矢印コネクタ 8214">
            <a:extLst>
              <a:ext uri="{FF2B5EF4-FFF2-40B4-BE49-F238E27FC236}">
                <a16:creationId xmlns:a16="http://schemas.microsoft.com/office/drawing/2014/main" id="{91BAE41A-9830-DA21-09F4-4F81AD72D2BE}"/>
              </a:ext>
            </a:extLst>
          </p:cNvPr>
          <p:cNvCxnSpPr>
            <a:cxnSpLocks/>
          </p:cNvCxnSpPr>
          <p:nvPr/>
        </p:nvCxnSpPr>
        <p:spPr>
          <a:xfrm>
            <a:off x="2603951" y="1232327"/>
            <a:ext cx="3586149" cy="0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17" name="Rectangle 86">
            <a:extLst>
              <a:ext uri="{FF2B5EF4-FFF2-40B4-BE49-F238E27FC236}">
                <a16:creationId xmlns:a16="http://schemas.microsoft.com/office/drawing/2014/main" id="{8773CDAB-C22F-CEE9-3F8D-ED98492E8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026" y="1016406"/>
            <a:ext cx="74713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健診結果（</a:t>
            </a:r>
            <a:r>
              <a:rPr lang="en-US" altLang="ja-JP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218" name="コネクタ: カギ線 8217">
            <a:extLst>
              <a:ext uri="{FF2B5EF4-FFF2-40B4-BE49-F238E27FC236}">
                <a16:creationId xmlns:a16="http://schemas.microsoft.com/office/drawing/2014/main" id="{19103303-A17D-4407-5985-37638226EB1A}"/>
              </a:ext>
            </a:extLst>
          </p:cNvPr>
          <p:cNvCxnSpPr>
            <a:cxnSpLocks/>
            <a:stCxn id="8222" idx="0"/>
            <a:endCxn id="8223" idx="2"/>
          </p:cNvCxnSpPr>
          <p:nvPr/>
        </p:nvCxnSpPr>
        <p:spPr>
          <a:xfrm rot="16200000" flipV="1">
            <a:off x="2426650" y="4634180"/>
            <a:ext cx="440803" cy="1327273"/>
          </a:xfrm>
          <a:prstGeom prst="bentConnector3">
            <a:avLst>
              <a:gd name="adj1" fmla="val 50000"/>
            </a:avLst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22" name="正方形/長方形 8221">
            <a:extLst>
              <a:ext uri="{FF2B5EF4-FFF2-40B4-BE49-F238E27FC236}">
                <a16:creationId xmlns:a16="http://schemas.microsoft.com/office/drawing/2014/main" id="{CF0020CA-2A53-F577-E3AD-2A898AFC74D5}"/>
              </a:ext>
            </a:extLst>
          </p:cNvPr>
          <p:cNvSpPr/>
          <p:nvPr/>
        </p:nvSpPr>
        <p:spPr>
          <a:xfrm>
            <a:off x="3199850" y="5518218"/>
            <a:ext cx="221673" cy="255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23" name="正方形/長方形 8222">
            <a:extLst>
              <a:ext uri="{FF2B5EF4-FFF2-40B4-BE49-F238E27FC236}">
                <a16:creationId xmlns:a16="http://schemas.microsoft.com/office/drawing/2014/main" id="{8FDF8970-C606-9A12-262D-0162172626D8}"/>
              </a:ext>
            </a:extLst>
          </p:cNvPr>
          <p:cNvSpPr/>
          <p:nvPr/>
        </p:nvSpPr>
        <p:spPr>
          <a:xfrm>
            <a:off x="1872577" y="4822075"/>
            <a:ext cx="221673" cy="255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89" name="Rectangle 75">
            <a:extLst>
              <a:ext uri="{FF2B5EF4-FFF2-40B4-BE49-F238E27FC236}">
                <a16:creationId xmlns:a16="http://schemas.microsoft.com/office/drawing/2014/main" id="{811343E5-7F8F-0DE5-292A-EC119C20C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7962" y="5158552"/>
            <a:ext cx="411163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属性情報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01" name="直線矢印コネクタ 8400">
            <a:extLst>
              <a:ext uri="{FF2B5EF4-FFF2-40B4-BE49-F238E27FC236}">
                <a16:creationId xmlns:a16="http://schemas.microsoft.com/office/drawing/2014/main" id="{D656A1FF-6539-958B-D99D-CDA1068A7BE5}"/>
              </a:ext>
            </a:extLst>
          </p:cNvPr>
          <p:cNvCxnSpPr>
            <a:cxnSpLocks/>
          </p:cNvCxnSpPr>
          <p:nvPr/>
        </p:nvCxnSpPr>
        <p:spPr>
          <a:xfrm flipH="1" flipV="1">
            <a:off x="2520454" y="2734438"/>
            <a:ext cx="844838" cy="5880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headEnd type="triangle"/>
            <a:tailEnd type="non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02" name="Rectangle 75">
            <a:extLst>
              <a:ext uri="{FF2B5EF4-FFF2-40B4-BE49-F238E27FC236}">
                <a16:creationId xmlns:a16="http://schemas.microsoft.com/office/drawing/2014/main" id="{3F0D2BEF-9143-9082-8774-73A3EC0F4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964" y="2556267"/>
            <a:ext cx="440826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オーダ情報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03" name="直線矢印コネクタ 8402">
            <a:extLst>
              <a:ext uri="{FF2B5EF4-FFF2-40B4-BE49-F238E27FC236}">
                <a16:creationId xmlns:a16="http://schemas.microsoft.com/office/drawing/2014/main" id="{EE04F703-D29C-F1DC-7882-2CA2F503790B}"/>
              </a:ext>
            </a:extLst>
          </p:cNvPr>
          <p:cNvCxnSpPr>
            <a:cxnSpLocks/>
          </p:cNvCxnSpPr>
          <p:nvPr/>
        </p:nvCxnSpPr>
        <p:spPr>
          <a:xfrm>
            <a:off x="2551044" y="1967036"/>
            <a:ext cx="870941" cy="0"/>
          </a:xfrm>
          <a:prstGeom prst="straightConnector1">
            <a:avLst/>
          </a:prstGeom>
          <a:ln w="22225">
            <a:solidFill>
              <a:schemeClr val="accent6"/>
            </a:solidFill>
            <a:prstDash val="dash"/>
            <a:headEnd type="triangle"/>
            <a:tailEnd type="non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05" name="Rectangle 63">
            <a:extLst>
              <a:ext uri="{FF2B5EF4-FFF2-40B4-BE49-F238E27FC236}">
                <a16:creationId xmlns:a16="http://schemas.microsoft.com/office/drawing/2014/main" id="{BEB10D11-F7D6-E12C-6AC1-5F759FAC5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126" y="1777473"/>
            <a:ext cx="5466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Viewer</a:t>
            </a:r>
            <a:r>
              <a:rPr lang="ja-JP" altLang="en-US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06" name="直線矢印コネクタ 8405">
            <a:extLst>
              <a:ext uri="{FF2B5EF4-FFF2-40B4-BE49-F238E27FC236}">
                <a16:creationId xmlns:a16="http://schemas.microsoft.com/office/drawing/2014/main" id="{A059515C-57A4-1F06-E0E9-D7AE30191004}"/>
              </a:ext>
            </a:extLst>
          </p:cNvPr>
          <p:cNvCxnSpPr>
            <a:cxnSpLocks/>
          </p:cNvCxnSpPr>
          <p:nvPr/>
        </p:nvCxnSpPr>
        <p:spPr>
          <a:xfrm>
            <a:off x="2551044" y="3823816"/>
            <a:ext cx="870941" cy="0"/>
          </a:xfrm>
          <a:prstGeom prst="straightConnector1">
            <a:avLst/>
          </a:prstGeom>
          <a:ln w="22225">
            <a:solidFill>
              <a:schemeClr val="accent6"/>
            </a:solidFill>
            <a:prstDash val="dash"/>
            <a:headEnd type="triangle"/>
            <a:tailEnd type="non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07" name="Rectangle 63">
            <a:extLst>
              <a:ext uri="{FF2B5EF4-FFF2-40B4-BE49-F238E27FC236}">
                <a16:creationId xmlns:a16="http://schemas.microsoft.com/office/drawing/2014/main" id="{2BDA8BE4-56CF-7DE2-8BE7-9983F4947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126" y="3634253"/>
            <a:ext cx="5466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Viewer</a:t>
            </a:r>
            <a:r>
              <a:rPr lang="ja-JP" altLang="en-US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09" name="Rectangle 63">
            <a:extLst>
              <a:ext uri="{FF2B5EF4-FFF2-40B4-BE49-F238E27FC236}">
                <a16:creationId xmlns:a16="http://schemas.microsoft.com/office/drawing/2014/main" id="{1D9760FF-1BE3-3995-11A6-EC32E5458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82" y="4609324"/>
            <a:ext cx="5466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Viewer</a:t>
            </a:r>
            <a:r>
              <a:rPr lang="ja-JP" altLang="en-US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10" name="直線矢印コネクタ 8409">
            <a:extLst>
              <a:ext uri="{FF2B5EF4-FFF2-40B4-BE49-F238E27FC236}">
                <a16:creationId xmlns:a16="http://schemas.microsoft.com/office/drawing/2014/main" id="{80C64C2B-E87F-78F0-4B1C-87F3FC7CE65E}"/>
              </a:ext>
            </a:extLst>
          </p:cNvPr>
          <p:cNvCxnSpPr>
            <a:cxnSpLocks/>
          </p:cNvCxnSpPr>
          <p:nvPr/>
        </p:nvCxnSpPr>
        <p:spPr>
          <a:xfrm flipH="1" flipV="1">
            <a:off x="2589892" y="4381591"/>
            <a:ext cx="844838" cy="5880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11" name="Rectangle 75">
            <a:extLst>
              <a:ext uri="{FF2B5EF4-FFF2-40B4-BE49-F238E27FC236}">
                <a16:creationId xmlns:a16="http://schemas.microsoft.com/office/drawing/2014/main" id="{B3A56CE1-32CA-2D16-BF8A-94C6DF30D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556" y="4184223"/>
            <a:ext cx="440826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オーダ情報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12" name="Rectangle 75">
            <a:extLst>
              <a:ext uri="{FF2B5EF4-FFF2-40B4-BE49-F238E27FC236}">
                <a16:creationId xmlns:a16="http://schemas.microsoft.com/office/drawing/2014/main" id="{E6B93A51-822E-8626-44D3-55B2FC0F0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376" y="4444909"/>
            <a:ext cx="41036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検査結果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21" name="直線矢印コネクタ 8420">
            <a:extLst>
              <a:ext uri="{FF2B5EF4-FFF2-40B4-BE49-F238E27FC236}">
                <a16:creationId xmlns:a16="http://schemas.microsoft.com/office/drawing/2014/main" id="{3632B52A-9395-B3FA-B124-EA442942CDDD}"/>
              </a:ext>
            </a:extLst>
          </p:cNvPr>
          <p:cNvCxnSpPr>
            <a:cxnSpLocks/>
          </p:cNvCxnSpPr>
          <p:nvPr/>
        </p:nvCxnSpPr>
        <p:spPr>
          <a:xfrm flipV="1">
            <a:off x="1273680" y="5139351"/>
            <a:ext cx="8120" cy="339759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24" name="Rectangle 60">
            <a:extLst>
              <a:ext uri="{FF2B5EF4-FFF2-40B4-BE49-F238E27FC236}">
                <a16:creationId xmlns:a16="http://schemas.microsoft.com/office/drawing/2014/main" id="{3F69C19F-F86F-A295-C2C4-2330A9A10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043" y="5390549"/>
            <a:ext cx="109485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結果情報（数値、通過）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25" name="Rectangle 75">
            <a:extLst>
              <a:ext uri="{FF2B5EF4-FFF2-40B4-BE49-F238E27FC236}">
                <a16:creationId xmlns:a16="http://schemas.microsoft.com/office/drawing/2014/main" id="{37E7973D-C9EE-5BFA-BC6A-3A7B2066D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043" y="5127360"/>
            <a:ext cx="440826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オーダ情報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26" name="直線矢印コネクタ 8425">
            <a:extLst>
              <a:ext uri="{FF2B5EF4-FFF2-40B4-BE49-F238E27FC236}">
                <a16:creationId xmlns:a16="http://schemas.microsoft.com/office/drawing/2014/main" id="{3D3A9CBD-2A5A-5031-C66B-ACBE2A251C19}"/>
              </a:ext>
            </a:extLst>
          </p:cNvPr>
          <p:cNvCxnSpPr>
            <a:cxnSpLocks/>
          </p:cNvCxnSpPr>
          <p:nvPr/>
        </p:nvCxnSpPr>
        <p:spPr>
          <a:xfrm flipV="1">
            <a:off x="819219" y="5188915"/>
            <a:ext cx="16736" cy="865510"/>
          </a:xfrm>
          <a:prstGeom prst="straightConnector1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headEnd type="triangle"/>
            <a:tailEnd type="non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29" name="Rectangle 60">
            <a:extLst>
              <a:ext uri="{FF2B5EF4-FFF2-40B4-BE49-F238E27FC236}">
                <a16:creationId xmlns:a16="http://schemas.microsoft.com/office/drawing/2014/main" id="{FFDD8D43-A0C6-776D-9D52-6EF06DB91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619" y="5899237"/>
            <a:ext cx="71814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健診結果報告</a:t>
            </a:r>
            <a:r>
              <a:rPr lang="ja-JP" altLang="ja-JP" sz="8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30" name="直線矢印コネクタ 8429">
            <a:extLst>
              <a:ext uri="{FF2B5EF4-FFF2-40B4-BE49-F238E27FC236}">
                <a16:creationId xmlns:a16="http://schemas.microsoft.com/office/drawing/2014/main" id="{C189B9B5-CF7A-2411-4A17-D0A92C668FCD}"/>
              </a:ext>
            </a:extLst>
          </p:cNvPr>
          <p:cNvCxnSpPr>
            <a:cxnSpLocks/>
          </p:cNvCxnSpPr>
          <p:nvPr/>
        </p:nvCxnSpPr>
        <p:spPr>
          <a:xfrm flipV="1">
            <a:off x="5508982" y="2556267"/>
            <a:ext cx="710448" cy="7856"/>
          </a:xfrm>
          <a:prstGeom prst="straightConnector1">
            <a:avLst/>
          </a:prstGeom>
          <a:ln w="22225">
            <a:solidFill>
              <a:schemeClr val="accent6"/>
            </a:solidFill>
            <a:prstDash val="dash"/>
            <a:headEnd type="non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31" name="Rectangle 63">
            <a:extLst>
              <a:ext uri="{FF2B5EF4-FFF2-40B4-BE49-F238E27FC236}">
                <a16:creationId xmlns:a16="http://schemas.microsoft.com/office/drawing/2014/main" id="{598C65A6-687E-5574-423C-17641E2C2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6064" y="2374560"/>
            <a:ext cx="5466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Viewer</a:t>
            </a:r>
            <a:r>
              <a:rPr lang="ja-JP" altLang="en-US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438" name="グループ化 8437">
            <a:extLst>
              <a:ext uri="{FF2B5EF4-FFF2-40B4-BE49-F238E27FC236}">
                <a16:creationId xmlns:a16="http://schemas.microsoft.com/office/drawing/2014/main" id="{3E84157C-914F-8EDB-444A-1C534E88E7A6}"/>
              </a:ext>
            </a:extLst>
          </p:cNvPr>
          <p:cNvGrpSpPr/>
          <p:nvPr/>
        </p:nvGrpSpPr>
        <p:grpSpPr>
          <a:xfrm>
            <a:off x="3446650" y="2920955"/>
            <a:ext cx="289172" cy="2115466"/>
            <a:chOff x="2537799" y="4871348"/>
            <a:chExt cx="289172" cy="2115466"/>
          </a:xfrm>
          <a:noFill/>
        </p:grpSpPr>
        <p:cxnSp>
          <p:nvCxnSpPr>
            <p:cNvPr id="8435" name="コネクタ: カギ線 8434">
              <a:extLst>
                <a:ext uri="{FF2B5EF4-FFF2-40B4-BE49-F238E27FC236}">
                  <a16:creationId xmlns:a16="http://schemas.microsoft.com/office/drawing/2014/main" id="{DD31E2F0-33B9-F24B-5E3C-E5C7142FF910}"/>
                </a:ext>
              </a:extLst>
            </p:cNvPr>
            <p:cNvCxnSpPr>
              <a:cxnSpLocks/>
              <a:stCxn id="8436" idx="1"/>
              <a:endCxn id="8437" idx="1"/>
            </p:cNvCxnSpPr>
            <p:nvPr/>
          </p:nvCxnSpPr>
          <p:spPr>
            <a:xfrm rot="10800000">
              <a:off x="2537800" y="4999018"/>
              <a:ext cx="67499" cy="1860126"/>
            </a:xfrm>
            <a:prstGeom prst="bentConnector3">
              <a:avLst>
                <a:gd name="adj1" fmla="val 438672"/>
              </a:avLst>
            </a:prstGeom>
            <a:grpFill/>
            <a:ln w="22225">
              <a:solidFill>
                <a:schemeClr val="accent6"/>
              </a:solidFill>
              <a:prstDash val="dash"/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8436" name="正方形/長方形 8435">
              <a:extLst>
                <a:ext uri="{FF2B5EF4-FFF2-40B4-BE49-F238E27FC236}">
                  <a16:creationId xmlns:a16="http://schemas.microsoft.com/office/drawing/2014/main" id="{30039916-9BA1-25A3-C5F7-743B4BB360E8}"/>
                </a:ext>
              </a:extLst>
            </p:cNvPr>
            <p:cNvSpPr/>
            <p:nvPr/>
          </p:nvSpPr>
          <p:spPr>
            <a:xfrm>
              <a:off x="2605298" y="6731474"/>
              <a:ext cx="221673" cy="2553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437" name="正方形/長方形 8436">
              <a:extLst>
                <a:ext uri="{FF2B5EF4-FFF2-40B4-BE49-F238E27FC236}">
                  <a16:creationId xmlns:a16="http://schemas.microsoft.com/office/drawing/2014/main" id="{BB574D29-B65C-476D-3667-5B8A3C27783E}"/>
                </a:ext>
              </a:extLst>
            </p:cNvPr>
            <p:cNvSpPr/>
            <p:nvPr/>
          </p:nvSpPr>
          <p:spPr>
            <a:xfrm>
              <a:off x="2537799" y="4871348"/>
              <a:ext cx="221673" cy="2553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8446" name="直線矢印コネクタ 8445">
            <a:extLst>
              <a:ext uri="{FF2B5EF4-FFF2-40B4-BE49-F238E27FC236}">
                <a16:creationId xmlns:a16="http://schemas.microsoft.com/office/drawing/2014/main" id="{0729C914-368C-EFE7-1CD4-DE1A78ECB57A}"/>
              </a:ext>
            </a:extLst>
          </p:cNvPr>
          <p:cNvCxnSpPr>
            <a:cxnSpLocks/>
          </p:cNvCxnSpPr>
          <p:nvPr/>
        </p:nvCxnSpPr>
        <p:spPr>
          <a:xfrm flipV="1">
            <a:off x="5240502" y="3760623"/>
            <a:ext cx="1004994" cy="2305"/>
          </a:xfrm>
          <a:prstGeom prst="straightConnector1">
            <a:avLst/>
          </a:prstGeom>
          <a:ln w="22225">
            <a:solidFill>
              <a:schemeClr val="accent6"/>
            </a:solidFill>
            <a:prstDash val="dash"/>
            <a:headEnd type="non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47" name="Rectangle 63">
            <a:extLst>
              <a:ext uri="{FF2B5EF4-FFF2-40B4-BE49-F238E27FC236}">
                <a16:creationId xmlns:a16="http://schemas.microsoft.com/office/drawing/2014/main" id="{9E551167-9258-F52C-981F-87D507B92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573" y="3593775"/>
            <a:ext cx="5466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ja-JP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Viewer</a:t>
            </a:r>
            <a:r>
              <a:rPr lang="ja-JP" altLang="en-US" sz="800" dirty="0">
                <a:solidFill>
                  <a:srgbClr val="3399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参照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455" name="グループ化 8454">
            <a:extLst>
              <a:ext uri="{FF2B5EF4-FFF2-40B4-BE49-F238E27FC236}">
                <a16:creationId xmlns:a16="http://schemas.microsoft.com/office/drawing/2014/main" id="{40B927A4-3568-0707-2F4F-ABE11B733153}"/>
              </a:ext>
            </a:extLst>
          </p:cNvPr>
          <p:cNvGrpSpPr/>
          <p:nvPr/>
        </p:nvGrpSpPr>
        <p:grpSpPr>
          <a:xfrm>
            <a:off x="10440334" y="202842"/>
            <a:ext cx="1217613" cy="693740"/>
            <a:chOff x="1846264" y="5778516"/>
            <a:chExt cx="1217613" cy="693740"/>
          </a:xfrm>
        </p:grpSpPr>
        <p:sp>
          <p:nvSpPr>
            <p:cNvPr id="8449" name="Rectangle 112">
              <a:extLst>
                <a:ext uri="{FF2B5EF4-FFF2-40B4-BE49-F238E27FC236}">
                  <a16:creationId xmlns:a16="http://schemas.microsoft.com/office/drawing/2014/main" id="{63D71197-5A23-1DB6-8ED7-1D276D216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7" y="5778516"/>
              <a:ext cx="482600" cy="123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診療データ</a:t>
              </a:r>
              <a:endParaRPr lang="ja-JP" altLang="ja-JP"/>
            </a:p>
          </p:txBody>
        </p:sp>
        <p:sp>
          <p:nvSpPr>
            <p:cNvPr id="8450" name="Rectangle 113">
              <a:extLst>
                <a:ext uri="{FF2B5EF4-FFF2-40B4-BE49-F238E27FC236}">
                  <a16:creationId xmlns:a16="http://schemas.microsoft.com/office/drawing/2014/main" id="{3D0EEC6A-CA53-987A-B7A2-D08CD13E3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7" y="6061092"/>
              <a:ext cx="482600" cy="123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健診データ</a:t>
              </a:r>
              <a:endParaRPr lang="ja-JP" altLang="ja-JP"/>
            </a:p>
          </p:txBody>
        </p:sp>
        <p:sp>
          <p:nvSpPr>
            <p:cNvPr id="8451" name="Rectangle 114">
              <a:extLst>
                <a:ext uri="{FF2B5EF4-FFF2-40B4-BE49-F238E27FC236}">
                  <a16:creationId xmlns:a16="http://schemas.microsoft.com/office/drawing/2014/main" id="{207F9F6E-B679-D7B7-C846-4B42089D8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277" y="6348430"/>
              <a:ext cx="482600" cy="123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ja-JP" sz="800"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画像データ</a:t>
              </a:r>
              <a:endParaRPr lang="ja-JP" altLang="ja-JP"/>
            </a:p>
          </p:txBody>
        </p:sp>
        <p:sp>
          <p:nvSpPr>
            <p:cNvPr id="8452" name="Freeform 53">
              <a:extLst>
                <a:ext uri="{FF2B5EF4-FFF2-40B4-BE49-F238E27FC236}">
                  <a16:creationId xmlns:a16="http://schemas.microsoft.com/office/drawing/2014/main" id="{6CD77108-D42D-EC1E-9B0F-AB6DBD72D7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6264" y="5789629"/>
              <a:ext cx="587375" cy="109538"/>
            </a:xfrm>
            <a:custGeom>
              <a:avLst/>
              <a:gdLst>
                <a:gd name="T0" fmla="*/ 340 w 1201"/>
                <a:gd name="T1" fmla="*/ 27 h 223"/>
                <a:gd name="T2" fmla="*/ 355 w 1201"/>
                <a:gd name="T3" fmla="*/ 42 h 223"/>
                <a:gd name="T4" fmla="*/ 326 w 1201"/>
                <a:gd name="T5" fmla="*/ 27 h 223"/>
                <a:gd name="T6" fmla="*/ 311 w 1201"/>
                <a:gd name="T7" fmla="*/ 42 h 223"/>
                <a:gd name="T8" fmla="*/ 326 w 1201"/>
                <a:gd name="T9" fmla="*/ 27 h 223"/>
                <a:gd name="T10" fmla="*/ 281 w 1201"/>
                <a:gd name="T11" fmla="*/ 27 h 223"/>
                <a:gd name="T12" fmla="*/ 296 w 1201"/>
                <a:gd name="T13" fmla="*/ 42 h 223"/>
                <a:gd name="T14" fmla="*/ 266 w 1201"/>
                <a:gd name="T15" fmla="*/ 27 h 223"/>
                <a:gd name="T16" fmla="*/ 252 w 1201"/>
                <a:gd name="T17" fmla="*/ 42 h 223"/>
                <a:gd name="T18" fmla="*/ 266 w 1201"/>
                <a:gd name="T19" fmla="*/ 27 h 223"/>
                <a:gd name="T20" fmla="*/ 222 w 1201"/>
                <a:gd name="T21" fmla="*/ 27 h 223"/>
                <a:gd name="T22" fmla="*/ 237 w 1201"/>
                <a:gd name="T23" fmla="*/ 42 h 223"/>
                <a:gd name="T24" fmla="*/ 207 w 1201"/>
                <a:gd name="T25" fmla="*/ 27 h 223"/>
                <a:gd name="T26" fmla="*/ 193 w 1201"/>
                <a:gd name="T27" fmla="*/ 42 h 223"/>
                <a:gd name="T28" fmla="*/ 207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8 w 1201"/>
                <a:gd name="T35" fmla="*/ 27 h 223"/>
                <a:gd name="T36" fmla="*/ 133 w 1201"/>
                <a:gd name="T37" fmla="*/ 42 h 223"/>
                <a:gd name="T38" fmla="*/ 148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59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7 w 1201"/>
                <a:gd name="T69" fmla="*/ 15 h 223"/>
                <a:gd name="T70" fmla="*/ 352 w 1201"/>
                <a:gd name="T71" fmla="*/ 28 h 223"/>
                <a:gd name="T72" fmla="*/ 304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rgbClr val="3366FF"/>
            </a:solidFill>
            <a:ln w="0" cap="flat">
              <a:solidFill>
                <a:srgbClr val="33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53" name="Freeform 110">
              <a:extLst>
                <a:ext uri="{FF2B5EF4-FFF2-40B4-BE49-F238E27FC236}">
                  <a16:creationId xmlns:a16="http://schemas.microsoft.com/office/drawing/2014/main" id="{BF824A9D-0B97-B525-11C6-29A216E6FA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6264" y="6072205"/>
              <a:ext cx="587375" cy="109538"/>
            </a:xfrm>
            <a:custGeom>
              <a:avLst/>
              <a:gdLst>
                <a:gd name="T0" fmla="*/ 340 w 1201"/>
                <a:gd name="T1" fmla="*/ 27 h 223"/>
                <a:gd name="T2" fmla="*/ 355 w 1201"/>
                <a:gd name="T3" fmla="*/ 42 h 223"/>
                <a:gd name="T4" fmla="*/ 326 w 1201"/>
                <a:gd name="T5" fmla="*/ 27 h 223"/>
                <a:gd name="T6" fmla="*/ 311 w 1201"/>
                <a:gd name="T7" fmla="*/ 42 h 223"/>
                <a:gd name="T8" fmla="*/ 326 w 1201"/>
                <a:gd name="T9" fmla="*/ 27 h 223"/>
                <a:gd name="T10" fmla="*/ 281 w 1201"/>
                <a:gd name="T11" fmla="*/ 27 h 223"/>
                <a:gd name="T12" fmla="*/ 296 w 1201"/>
                <a:gd name="T13" fmla="*/ 42 h 223"/>
                <a:gd name="T14" fmla="*/ 266 w 1201"/>
                <a:gd name="T15" fmla="*/ 27 h 223"/>
                <a:gd name="T16" fmla="*/ 252 w 1201"/>
                <a:gd name="T17" fmla="*/ 42 h 223"/>
                <a:gd name="T18" fmla="*/ 266 w 1201"/>
                <a:gd name="T19" fmla="*/ 27 h 223"/>
                <a:gd name="T20" fmla="*/ 222 w 1201"/>
                <a:gd name="T21" fmla="*/ 27 h 223"/>
                <a:gd name="T22" fmla="*/ 237 w 1201"/>
                <a:gd name="T23" fmla="*/ 42 h 223"/>
                <a:gd name="T24" fmla="*/ 207 w 1201"/>
                <a:gd name="T25" fmla="*/ 27 h 223"/>
                <a:gd name="T26" fmla="*/ 193 w 1201"/>
                <a:gd name="T27" fmla="*/ 42 h 223"/>
                <a:gd name="T28" fmla="*/ 207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8 w 1201"/>
                <a:gd name="T35" fmla="*/ 27 h 223"/>
                <a:gd name="T36" fmla="*/ 133 w 1201"/>
                <a:gd name="T37" fmla="*/ 42 h 223"/>
                <a:gd name="T38" fmla="*/ 148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59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7 w 1201"/>
                <a:gd name="T69" fmla="*/ 15 h 223"/>
                <a:gd name="T70" fmla="*/ 352 w 1201"/>
                <a:gd name="T71" fmla="*/ 28 h 223"/>
                <a:gd name="T72" fmla="*/ 304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 cap="flat">
              <a:solidFill>
                <a:schemeClr val="accent2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54" name="Freeform 111">
              <a:extLst>
                <a:ext uri="{FF2B5EF4-FFF2-40B4-BE49-F238E27FC236}">
                  <a16:creationId xmlns:a16="http://schemas.microsoft.com/office/drawing/2014/main" id="{0BBA13AB-AD49-66EC-04D5-44952ED250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6264" y="6362718"/>
              <a:ext cx="587375" cy="109538"/>
            </a:xfrm>
            <a:custGeom>
              <a:avLst/>
              <a:gdLst>
                <a:gd name="T0" fmla="*/ 340 w 1201"/>
                <a:gd name="T1" fmla="*/ 27 h 223"/>
                <a:gd name="T2" fmla="*/ 355 w 1201"/>
                <a:gd name="T3" fmla="*/ 42 h 223"/>
                <a:gd name="T4" fmla="*/ 326 w 1201"/>
                <a:gd name="T5" fmla="*/ 27 h 223"/>
                <a:gd name="T6" fmla="*/ 311 w 1201"/>
                <a:gd name="T7" fmla="*/ 42 h 223"/>
                <a:gd name="T8" fmla="*/ 326 w 1201"/>
                <a:gd name="T9" fmla="*/ 27 h 223"/>
                <a:gd name="T10" fmla="*/ 281 w 1201"/>
                <a:gd name="T11" fmla="*/ 27 h 223"/>
                <a:gd name="T12" fmla="*/ 296 w 1201"/>
                <a:gd name="T13" fmla="*/ 42 h 223"/>
                <a:gd name="T14" fmla="*/ 266 w 1201"/>
                <a:gd name="T15" fmla="*/ 27 h 223"/>
                <a:gd name="T16" fmla="*/ 252 w 1201"/>
                <a:gd name="T17" fmla="*/ 42 h 223"/>
                <a:gd name="T18" fmla="*/ 266 w 1201"/>
                <a:gd name="T19" fmla="*/ 27 h 223"/>
                <a:gd name="T20" fmla="*/ 222 w 1201"/>
                <a:gd name="T21" fmla="*/ 27 h 223"/>
                <a:gd name="T22" fmla="*/ 237 w 1201"/>
                <a:gd name="T23" fmla="*/ 42 h 223"/>
                <a:gd name="T24" fmla="*/ 207 w 1201"/>
                <a:gd name="T25" fmla="*/ 27 h 223"/>
                <a:gd name="T26" fmla="*/ 193 w 1201"/>
                <a:gd name="T27" fmla="*/ 42 h 223"/>
                <a:gd name="T28" fmla="*/ 207 w 1201"/>
                <a:gd name="T29" fmla="*/ 27 h 223"/>
                <a:gd name="T30" fmla="*/ 163 w 1201"/>
                <a:gd name="T31" fmla="*/ 27 h 223"/>
                <a:gd name="T32" fmla="*/ 178 w 1201"/>
                <a:gd name="T33" fmla="*/ 42 h 223"/>
                <a:gd name="T34" fmla="*/ 148 w 1201"/>
                <a:gd name="T35" fmla="*/ 27 h 223"/>
                <a:gd name="T36" fmla="*/ 133 w 1201"/>
                <a:gd name="T37" fmla="*/ 42 h 223"/>
                <a:gd name="T38" fmla="*/ 148 w 1201"/>
                <a:gd name="T39" fmla="*/ 27 h 223"/>
                <a:gd name="T40" fmla="*/ 104 w 1201"/>
                <a:gd name="T41" fmla="*/ 27 h 223"/>
                <a:gd name="T42" fmla="*/ 119 w 1201"/>
                <a:gd name="T43" fmla="*/ 42 h 223"/>
                <a:gd name="T44" fmla="*/ 89 w 1201"/>
                <a:gd name="T45" fmla="*/ 27 h 223"/>
                <a:gd name="T46" fmla="*/ 74 w 1201"/>
                <a:gd name="T47" fmla="*/ 42 h 223"/>
                <a:gd name="T48" fmla="*/ 89 w 1201"/>
                <a:gd name="T49" fmla="*/ 27 h 223"/>
                <a:gd name="T50" fmla="*/ 45 w 1201"/>
                <a:gd name="T51" fmla="*/ 27 h 223"/>
                <a:gd name="T52" fmla="*/ 59 w 1201"/>
                <a:gd name="T53" fmla="*/ 42 h 223"/>
                <a:gd name="T54" fmla="*/ 30 w 1201"/>
                <a:gd name="T55" fmla="*/ 27 h 223"/>
                <a:gd name="T56" fmla="*/ 15 w 1201"/>
                <a:gd name="T57" fmla="*/ 42 h 223"/>
                <a:gd name="T58" fmla="*/ 30 w 1201"/>
                <a:gd name="T59" fmla="*/ 27 h 223"/>
                <a:gd name="T60" fmla="*/ 0 w 1201"/>
                <a:gd name="T61" fmla="*/ 27 h 223"/>
                <a:gd name="T62" fmla="*/ 0 w 1201"/>
                <a:gd name="T63" fmla="*/ 42 h 223"/>
                <a:gd name="T64" fmla="*/ 315 w 1201"/>
                <a:gd name="T65" fmla="*/ 67 h 223"/>
                <a:gd name="T66" fmla="*/ 315 w 1201"/>
                <a:gd name="T67" fmla="*/ 2 h 223"/>
                <a:gd name="T68" fmla="*/ 307 w 1201"/>
                <a:gd name="T69" fmla="*/ 15 h 223"/>
                <a:gd name="T70" fmla="*/ 352 w 1201"/>
                <a:gd name="T71" fmla="*/ 28 h 223"/>
                <a:gd name="T72" fmla="*/ 304 w 1201"/>
                <a:gd name="T73" fmla="*/ 64 h 2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01" h="223">
                  <a:moveTo>
                    <a:pt x="1153" y="87"/>
                  </a:moveTo>
                  <a:lnTo>
                    <a:pt x="1105" y="87"/>
                  </a:lnTo>
                  <a:lnTo>
                    <a:pt x="1105" y="135"/>
                  </a:lnTo>
                  <a:lnTo>
                    <a:pt x="1153" y="135"/>
                  </a:lnTo>
                  <a:lnTo>
                    <a:pt x="1153" y="87"/>
                  </a:lnTo>
                  <a:close/>
                  <a:moveTo>
                    <a:pt x="1057" y="87"/>
                  </a:moveTo>
                  <a:lnTo>
                    <a:pt x="1009" y="87"/>
                  </a:lnTo>
                  <a:lnTo>
                    <a:pt x="1009" y="135"/>
                  </a:lnTo>
                  <a:lnTo>
                    <a:pt x="1057" y="135"/>
                  </a:lnTo>
                  <a:lnTo>
                    <a:pt x="1057" y="87"/>
                  </a:lnTo>
                  <a:close/>
                  <a:moveTo>
                    <a:pt x="961" y="87"/>
                  </a:moveTo>
                  <a:lnTo>
                    <a:pt x="913" y="87"/>
                  </a:lnTo>
                  <a:lnTo>
                    <a:pt x="913" y="135"/>
                  </a:lnTo>
                  <a:lnTo>
                    <a:pt x="961" y="135"/>
                  </a:lnTo>
                  <a:lnTo>
                    <a:pt x="961" y="87"/>
                  </a:lnTo>
                  <a:close/>
                  <a:moveTo>
                    <a:pt x="865" y="87"/>
                  </a:moveTo>
                  <a:lnTo>
                    <a:pt x="817" y="87"/>
                  </a:lnTo>
                  <a:lnTo>
                    <a:pt x="817" y="135"/>
                  </a:lnTo>
                  <a:lnTo>
                    <a:pt x="865" y="135"/>
                  </a:lnTo>
                  <a:lnTo>
                    <a:pt x="865" y="87"/>
                  </a:lnTo>
                  <a:close/>
                  <a:moveTo>
                    <a:pt x="769" y="87"/>
                  </a:moveTo>
                  <a:lnTo>
                    <a:pt x="721" y="87"/>
                  </a:lnTo>
                  <a:lnTo>
                    <a:pt x="721" y="135"/>
                  </a:lnTo>
                  <a:lnTo>
                    <a:pt x="769" y="135"/>
                  </a:lnTo>
                  <a:lnTo>
                    <a:pt x="769" y="87"/>
                  </a:lnTo>
                  <a:close/>
                  <a:moveTo>
                    <a:pt x="673" y="87"/>
                  </a:moveTo>
                  <a:lnTo>
                    <a:pt x="625" y="87"/>
                  </a:lnTo>
                  <a:lnTo>
                    <a:pt x="625" y="135"/>
                  </a:lnTo>
                  <a:lnTo>
                    <a:pt x="673" y="135"/>
                  </a:lnTo>
                  <a:lnTo>
                    <a:pt x="673" y="87"/>
                  </a:lnTo>
                  <a:close/>
                  <a:moveTo>
                    <a:pt x="577" y="87"/>
                  </a:moveTo>
                  <a:lnTo>
                    <a:pt x="529" y="87"/>
                  </a:lnTo>
                  <a:lnTo>
                    <a:pt x="529" y="135"/>
                  </a:lnTo>
                  <a:lnTo>
                    <a:pt x="577" y="135"/>
                  </a:lnTo>
                  <a:lnTo>
                    <a:pt x="577" y="87"/>
                  </a:lnTo>
                  <a:close/>
                  <a:moveTo>
                    <a:pt x="481" y="87"/>
                  </a:moveTo>
                  <a:lnTo>
                    <a:pt x="433" y="87"/>
                  </a:lnTo>
                  <a:lnTo>
                    <a:pt x="433" y="135"/>
                  </a:lnTo>
                  <a:lnTo>
                    <a:pt x="481" y="135"/>
                  </a:lnTo>
                  <a:lnTo>
                    <a:pt x="481" y="87"/>
                  </a:lnTo>
                  <a:close/>
                  <a:moveTo>
                    <a:pt x="385" y="87"/>
                  </a:moveTo>
                  <a:lnTo>
                    <a:pt x="337" y="87"/>
                  </a:lnTo>
                  <a:lnTo>
                    <a:pt x="337" y="135"/>
                  </a:lnTo>
                  <a:lnTo>
                    <a:pt x="385" y="135"/>
                  </a:lnTo>
                  <a:lnTo>
                    <a:pt x="385" y="87"/>
                  </a:lnTo>
                  <a:close/>
                  <a:moveTo>
                    <a:pt x="289" y="87"/>
                  </a:moveTo>
                  <a:lnTo>
                    <a:pt x="241" y="87"/>
                  </a:lnTo>
                  <a:lnTo>
                    <a:pt x="241" y="135"/>
                  </a:lnTo>
                  <a:lnTo>
                    <a:pt x="289" y="135"/>
                  </a:lnTo>
                  <a:lnTo>
                    <a:pt x="289" y="87"/>
                  </a:lnTo>
                  <a:close/>
                  <a:moveTo>
                    <a:pt x="193" y="87"/>
                  </a:moveTo>
                  <a:lnTo>
                    <a:pt x="145" y="87"/>
                  </a:lnTo>
                  <a:lnTo>
                    <a:pt x="145" y="135"/>
                  </a:lnTo>
                  <a:lnTo>
                    <a:pt x="193" y="135"/>
                  </a:lnTo>
                  <a:lnTo>
                    <a:pt x="193" y="87"/>
                  </a:lnTo>
                  <a:close/>
                  <a:moveTo>
                    <a:pt x="97" y="87"/>
                  </a:moveTo>
                  <a:lnTo>
                    <a:pt x="49" y="87"/>
                  </a:lnTo>
                  <a:lnTo>
                    <a:pt x="49" y="135"/>
                  </a:lnTo>
                  <a:lnTo>
                    <a:pt x="97" y="135"/>
                  </a:lnTo>
                  <a:lnTo>
                    <a:pt x="97" y="87"/>
                  </a:lnTo>
                  <a:close/>
                  <a:moveTo>
                    <a:pt x="1" y="87"/>
                  </a:moveTo>
                  <a:lnTo>
                    <a:pt x="0" y="87"/>
                  </a:lnTo>
                  <a:lnTo>
                    <a:pt x="0" y="135"/>
                  </a:lnTo>
                  <a:lnTo>
                    <a:pt x="1" y="135"/>
                  </a:lnTo>
                  <a:lnTo>
                    <a:pt x="1" y="87"/>
                  </a:lnTo>
                  <a:close/>
                  <a:moveTo>
                    <a:pt x="1021" y="216"/>
                  </a:moveTo>
                  <a:lnTo>
                    <a:pt x="1201" y="111"/>
                  </a:lnTo>
                  <a:lnTo>
                    <a:pt x="1021" y="7"/>
                  </a:lnTo>
                  <a:cubicBezTo>
                    <a:pt x="1010" y="0"/>
                    <a:pt x="995" y="4"/>
                    <a:pt x="988" y="15"/>
                  </a:cubicBezTo>
                  <a:cubicBezTo>
                    <a:pt x="982" y="27"/>
                    <a:pt x="985" y="42"/>
                    <a:pt x="997" y="48"/>
                  </a:cubicBezTo>
                  <a:lnTo>
                    <a:pt x="1141" y="132"/>
                  </a:lnTo>
                  <a:lnTo>
                    <a:pt x="1141" y="91"/>
                  </a:lnTo>
                  <a:lnTo>
                    <a:pt x="997" y="175"/>
                  </a:lnTo>
                  <a:cubicBezTo>
                    <a:pt x="985" y="181"/>
                    <a:pt x="982" y="196"/>
                    <a:pt x="988" y="208"/>
                  </a:cubicBezTo>
                  <a:cubicBezTo>
                    <a:pt x="995" y="219"/>
                    <a:pt x="1010" y="223"/>
                    <a:pt x="1021" y="216"/>
                  </a:cubicBezTo>
                  <a:close/>
                </a:path>
              </a:pathLst>
            </a:custGeom>
            <a:solidFill>
              <a:srgbClr val="339966"/>
            </a:solidFill>
            <a:ln w="0" cap="flat">
              <a:solidFill>
                <a:srgbClr val="3399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8456" name="Freeform 118">
            <a:extLst>
              <a:ext uri="{FF2B5EF4-FFF2-40B4-BE49-F238E27FC236}">
                <a16:creationId xmlns:a16="http://schemas.microsoft.com/office/drawing/2014/main" id="{9F1A26ED-CAA8-3310-23DD-8E8F212146F6}"/>
              </a:ext>
            </a:extLst>
          </p:cNvPr>
          <p:cNvSpPr>
            <a:spLocks/>
          </p:cNvSpPr>
          <p:nvPr/>
        </p:nvSpPr>
        <p:spPr bwMode="auto">
          <a:xfrm>
            <a:off x="8062980" y="6462746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レセプトチェック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57" name="Freeform 118">
            <a:extLst>
              <a:ext uri="{FF2B5EF4-FFF2-40B4-BE49-F238E27FC236}">
                <a16:creationId xmlns:a16="http://schemas.microsoft.com/office/drawing/2014/main" id="{881E64F4-1904-EB84-D5F4-0F4A8CAE8483}"/>
              </a:ext>
            </a:extLst>
          </p:cNvPr>
          <p:cNvSpPr>
            <a:spLocks/>
          </p:cNvSpPr>
          <p:nvPr/>
        </p:nvSpPr>
        <p:spPr bwMode="auto">
          <a:xfrm>
            <a:off x="8062980" y="6135131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入退院支援システム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58" name="Freeform 118">
            <a:extLst>
              <a:ext uri="{FF2B5EF4-FFF2-40B4-BE49-F238E27FC236}">
                <a16:creationId xmlns:a16="http://schemas.microsoft.com/office/drawing/2014/main" id="{BD23F4FF-85CA-86E0-5D07-980E236C2E1F}"/>
              </a:ext>
            </a:extLst>
          </p:cNvPr>
          <p:cNvSpPr>
            <a:spLocks/>
          </p:cNvSpPr>
          <p:nvPr/>
        </p:nvSpPr>
        <p:spPr bwMode="auto">
          <a:xfrm>
            <a:off x="6269863" y="6492227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59" name="コネクタ: カギ線 8458">
            <a:extLst>
              <a:ext uri="{FF2B5EF4-FFF2-40B4-BE49-F238E27FC236}">
                <a16:creationId xmlns:a16="http://schemas.microsoft.com/office/drawing/2014/main" id="{8D188435-3361-51B0-2F08-3C0EEDDDDEA9}"/>
              </a:ext>
            </a:extLst>
          </p:cNvPr>
          <p:cNvCxnSpPr>
            <a:cxnSpLocks/>
            <a:stCxn id="8460" idx="1"/>
            <a:endCxn id="8461" idx="2"/>
          </p:cNvCxnSpPr>
          <p:nvPr/>
        </p:nvCxnSpPr>
        <p:spPr>
          <a:xfrm rot="10800000">
            <a:off x="4129021" y="6458028"/>
            <a:ext cx="2109139" cy="173383"/>
          </a:xfrm>
          <a:prstGeom prst="bentConnector2">
            <a:avLst/>
          </a:prstGeom>
          <a:ln w="22225">
            <a:solidFill>
              <a:srgbClr val="0070C0"/>
            </a:solidFill>
            <a:prstDash val="dash"/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460" name="正方形/長方形 8459">
            <a:extLst>
              <a:ext uri="{FF2B5EF4-FFF2-40B4-BE49-F238E27FC236}">
                <a16:creationId xmlns:a16="http://schemas.microsoft.com/office/drawing/2014/main" id="{2BE4C180-2035-F6E3-696F-431144D98B32}"/>
              </a:ext>
            </a:extLst>
          </p:cNvPr>
          <p:cNvSpPr/>
          <p:nvPr/>
        </p:nvSpPr>
        <p:spPr>
          <a:xfrm>
            <a:off x="6238159" y="6503740"/>
            <a:ext cx="221673" cy="255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61" name="正方形/長方形 8460">
            <a:extLst>
              <a:ext uri="{FF2B5EF4-FFF2-40B4-BE49-F238E27FC236}">
                <a16:creationId xmlns:a16="http://schemas.microsoft.com/office/drawing/2014/main" id="{C3827876-4FCE-D954-22D0-BA4DC59DC56C}"/>
              </a:ext>
            </a:extLst>
          </p:cNvPr>
          <p:cNvSpPr/>
          <p:nvPr/>
        </p:nvSpPr>
        <p:spPr>
          <a:xfrm>
            <a:off x="4018183" y="6202687"/>
            <a:ext cx="221673" cy="255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64" name="Rectangle 81">
            <a:extLst>
              <a:ext uri="{FF2B5EF4-FFF2-40B4-BE49-F238E27FC236}">
                <a16:creationId xmlns:a16="http://schemas.microsoft.com/office/drawing/2014/main" id="{1123F833-FD45-0470-0DB3-EDD53A35E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4930" y="6450690"/>
            <a:ext cx="41197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DPC</a:t>
            </a:r>
            <a:r>
              <a:rPr lang="ja-JP" altLang="en-US" sz="8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65" name="Freeform 118">
            <a:extLst>
              <a:ext uri="{FF2B5EF4-FFF2-40B4-BE49-F238E27FC236}">
                <a16:creationId xmlns:a16="http://schemas.microsoft.com/office/drawing/2014/main" id="{A1040D09-F39D-C03E-7399-A57858BD82E0}"/>
              </a:ext>
            </a:extLst>
          </p:cNvPr>
          <p:cNvSpPr>
            <a:spLocks/>
          </p:cNvSpPr>
          <p:nvPr/>
        </p:nvSpPr>
        <p:spPr bwMode="auto">
          <a:xfrm>
            <a:off x="589957" y="6458989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栄養管理指導システム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66" name="Freeform 118">
            <a:extLst>
              <a:ext uri="{FF2B5EF4-FFF2-40B4-BE49-F238E27FC236}">
                <a16:creationId xmlns:a16="http://schemas.microsoft.com/office/drawing/2014/main" id="{325CD68F-57F6-8A67-1216-DEFB7CC12CC3}"/>
              </a:ext>
            </a:extLst>
          </p:cNvPr>
          <p:cNvSpPr>
            <a:spLocks/>
          </p:cNvSpPr>
          <p:nvPr/>
        </p:nvSpPr>
        <p:spPr bwMode="auto">
          <a:xfrm>
            <a:off x="9850209" y="6476606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経営管理システム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67" name="Freeform 118">
            <a:extLst>
              <a:ext uri="{FF2B5EF4-FFF2-40B4-BE49-F238E27FC236}">
                <a16:creationId xmlns:a16="http://schemas.microsoft.com/office/drawing/2014/main" id="{1F7BA119-6E7C-3514-A541-998B5C8FD398}"/>
              </a:ext>
            </a:extLst>
          </p:cNvPr>
          <p:cNvSpPr>
            <a:spLocks/>
          </p:cNvSpPr>
          <p:nvPr/>
        </p:nvSpPr>
        <p:spPr bwMode="auto">
          <a:xfrm>
            <a:off x="9850209" y="6148991"/>
            <a:ext cx="1667933" cy="296334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財務会計システム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68" name="Freeform 118">
            <a:extLst>
              <a:ext uri="{FF2B5EF4-FFF2-40B4-BE49-F238E27FC236}">
                <a16:creationId xmlns:a16="http://schemas.microsoft.com/office/drawing/2014/main" id="{98F03F15-C360-4CD3-3C8C-0C89E462924E}"/>
              </a:ext>
            </a:extLst>
          </p:cNvPr>
          <p:cNvSpPr>
            <a:spLocks/>
          </p:cNvSpPr>
          <p:nvPr/>
        </p:nvSpPr>
        <p:spPr bwMode="auto">
          <a:xfrm>
            <a:off x="8955818" y="201454"/>
            <a:ext cx="1174966" cy="220908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r>
              <a:rPr lang="ja-JP" altLang="en-US" sz="900" b="1" dirty="0"/>
              <a:t>新規導入システム</a:t>
            </a:r>
            <a:endParaRPr lang="en-US" altLang="ja-JP" sz="900" b="1" dirty="0"/>
          </a:p>
        </p:txBody>
      </p:sp>
      <p:sp>
        <p:nvSpPr>
          <p:cNvPr id="8470" name="Freeform 118">
            <a:extLst>
              <a:ext uri="{FF2B5EF4-FFF2-40B4-BE49-F238E27FC236}">
                <a16:creationId xmlns:a16="http://schemas.microsoft.com/office/drawing/2014/main" id="{81124159-5DED-1D50-2598-2E2008115067}"/>
              </a:ext>
            </a:extLst>
          </p:cNvPr>
          <p:cNvSpPr>
            <a:spLocks/>
          </p:cNvSpPr>
          <p:nvPr/>
        </p:nvSpPr>
        <p:spPr bwMode="auto">
          <a:xfrm>
            <a:off x="8941615" y="477472"/>
            <a:ext cx="1189170" cy="201057"/>
          </a:xfrm>
          <a:custGeom>
            <a:avLst/>
            <a:gdLst>
              <a:gd name="T0" fmla="*/ 0 w 5168"/>
              <a:gd name="T1" fmla="*/ 79 h 1536"/>
              <a:gd name="T2" fmla="*/ 79 w 5168"/>
              <a:gd name="T3" fmla="*/ 0 h 1536"/>
              <a:gd name="T4" fmla="*/ 1515 w 5168"/>
              <a:gd name="T5" fmla="*/ 0 h 1536"/>
              <a:gd name="T6" fmla="*/ 1594 w 5168"/>
              <a:gd name="T7" fmla="*/ 79 h 1536"/>
              <a:gd name="T8" fmla="*/ 1594 w 5168"/>
              <a:gd name="T9" fmla="*/ 396 h 1536"/>
              <a:gd name="T10" fmla="*/ 1515 w 5168"/>
              <a:gd name="T11" fmla="*/ 475 h 1536"/>
              <a:gd name="T12" fmla="*/ 79 w 5168"/>
              <a:gd name="T13" fmla="*/ 475 h 1536"/>
              <a:gd name="T14" fmla="*/ 0 w 5168"/>
              <a:gd name="T15" fmla="*/ 396 h 1536"/>
              <a:gd name="T16" fmla="*/ 0 w 5168"/>
              <a:gd name="T17" fmla="*/ 79 h 1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68" h="1536">
                <a:moveTo>
                  <a:pt x="0" y="256"/>
                </a:moveTo>
                <a:cubicBezTo>
                  <a:pt x="0" y="115"/>
                  <a:pt x="115" y="0"/>
                  <a:pt x="256" y="0"/>
                </a:cubicBezTo>
                <a:lnTo>
                  <a:pt x="4912" y="0"/>
                </a:lnTo>
                <a:cubicBezTo>
                  <a:pt x="5054" y="0"/>
                  <a:pt x="5168" y="115"/>
                  <a:pt x="5168" y="256"/>
                </a:cubicBezTo>
                <a:lnTo>
                  <a:pt x="5168" y="1280"/>
                </a:lnTo>
                <a:cubicBezTo>
                  <a:pt x="5168" y="1422"/>
                  <a:pt x="5054" y="1536"/>
                  <a:pt x="4912" y="1536"/>
                </a:cubicBezTo>
                <a:lnTo>
                  <a:pt x="256" y="1536"/>
                </a:lnTo>
                <a:cubicBezTo>
                  <a:pt x="115" y="1536"/>
                  <a:pt x="0" y="1422"/>
                  <a:pt x="0" y="1280"/>
                </a:cubicBezTo>
                <a:lnTo>
                  <a:pt x="0" y="256"/>
                </a:lnTo>
                <a:close/>
              </a:path>
            </a:pathLst>
          </a:custGeom>
          <a:solidFill>
            <a:srgbClr val="0070C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</a:rPr>
              <a:t>更新システム</a:t>
            </a:r>
            <a:endParaRPr lang="en-US" altLang="ja-JP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17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484</Words>
  <Application>Microsoft Office PowerPoint</Application>
  <PresentationFormat>ワイド画面</PresentationFormat>
  <Paragraphs>195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ｎ_kudoh</dc:creator>
  <cp:lastModifiedBy>智裕 湯浅</cp:lastModifiedBy>
  <cp:revision>7</cp:revision>
  <dcterms:created xsi:type="dcterms:W3CDTF">2019-03-12T08:37:56Z</dcterms:created>
  <dcterms:modified xsi:type="dcterms:W3CDTF">2025-02-18T10:09:24Z</dcterms:modified>
</cp:coreProperties>
</file>